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69" r:id="rId6"/>
    <p:sldMasterId id="2147483671" r:id="rId7"/>
    <p:sldMasterId id="2147483677" r:id="rId8"/>
    <p:sldMasterId id="2147483681" r:id="rId9"/>
    <p:sldMasterId id="2147483686" r:id="rId10"/>
  </p:sldMasterIdLst>
  <p:notesMasterIdLst>
    <p:notesMasterId r:id="rId35"/>
  </p:notesMasterIdLst>
  <p:handoutMasterIdLst>
    <p:handoutMasterId r:id="rId36"/>
  </p:handoutMasterIdLst>
  <p:sldIdLst>
    <p:sldId id="256" r:id="rId11"/>
    <p:sldId id="291" r:id="rId12"/>
    <p:sldId id="293" r:id="rId13"/>
    <p:sldId id="321" r:id="rId14"/>
    <p:sldId id="295" r:id="rId15"/>
    <p:sldId id="322" r:id="rId16"/>
    <p:sldId id="323" r:id="rId17"/>
    <p:sldId id="324" r:id="rId18"/>
    <p:sldId id="311" r:id="rId19"/>
    <p:sldId id="312" r:id="rId20"/>
    <p:sldId id="316" r:id="rId21"/>
    <p:sldId id="325" r:id="rId22"/>
    <p:sldId id="317" r:id="rId23"/>
    <p:sldId id="318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281" r:id="rId3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Rihkrand" initials="MR" lastIdx="1" clrIdx="0">
    <p:extLst>
      <p:ext uri="{19B8F6BF-5375-455C-9EA6-DF929625EA0E}">
        <p15:presenceInfo xmlns:p15="http://schemas.microsoft.com/office/powerpoint/2012/main" userId="S::martina.rihkrand@transpordiamet.ee::fa24e73b-f705-49db-a484-91be91c4de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EC0D8-348F-4675-B816-2848FD667F70}" v="8" dt="2023-11-24T11:07:17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26" autoAdjust="0"/>
  </p:normalViewPr>
  <p:slideViewPr>
    <p:cSldViewPr snapToGrid="0">
      <p:cViewPr varScale="1">
        <p:scale>
          <a:sx n="88" d="100"/>
          <a:sy n="88" d="100"/>
        </p:scale>
        <p:origin x="5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Rihkrand" userId="fa24e73b-f705-49db-a484-91be91c4de89" providerId="ADAL" clId="{B217213B-8770-4086-8087-058200ADD2DC}"/>
    <pc:docChg chg="modSld">
      <pc:chgData name="Martina Rihkrand" userId="fa24e73b-f705-49db-a484-91be91c4de89" providerId="ADAL" clId="{B217213B-8770-4086-8087-058200ADD2DC}" dt="2023-11-02T12:41:12.440" v="0" actId="1076"/>
      <pc:docMkLst>
        <pc:docMk/>
      </pc:docMkLst>
      <pc:sldChg chg="modSp mod">
        <pc:chgData name="Martina Rihkrand" userId="fa24e73b-f705-49db-a484-91be91c4de89" providerId="ADAL" clId="{B217213B-8770-4086-8087-058200ADD2DC}" dt="2023-11-02T12:41:12.440" v="0" actId="1076"/>
        <pc:sldMkLst>
          <pc:docMk/>
          <pc:sldMk cId="2859424222" sldId="313"/>
        </pc:sldMkLst>
        <pc:spChg chg="mod">
          <ac:chgData name="Martina Rihkrand" userId="fa24e73b-f705-49db-a484-91be91c4de89" providerId="ADAL" clId="{B217213B-8770-4086-8087-058200ADD2DC}" dt="2023-11-02T12:41:12.440" v="0" actId="1076"/>
          <ac:spMkLst>
            <pc:docMk/>
            <pc:sldMk cId="2859424222" sldId="313"/>
            <ac:spMk id="8" creationId="{3055F541-E1D1-4F6D-8350-46797FDD7376}"/>
          </ac:spMkLst>
        </pc:spChg>
      </pc:sldChg>
    </pc:docChg>
  </pc:docChgLst>
  <pc:docChgLst>
    <pc:chgData name="Martina Rihkrand" userId="fa24e73b-f705-49db-a484-91be91c4de89" providerId="ADAL" clId="{1511B997-C35A-4769-BABF-06CBC640F702}"/>
    <pc:docChg chg="custSel addSld modSld">
      <pc:chgData name="Martina Rihkrand" userId="fa24e73b-f705-49db-a484-91be91c4de89" providerId="ADAL" clId="{1511B997-C35A-4769-BABF-06CBC640F702}" dt="2023-07-13T09:43:16.437" v="304" actId="14100"/>
      <pc:docMkLst>
        <pc:docMk/>
      </pc:docMkLst>
      <pc:sldChg chg="delSp modSp new mod">
        <pc:chgData name="Martina Rihkrand" userId="fa24e73b-f705-49db-a484-91be91c4de89" providerId="ADAL" clId="{1511B997-C35A-4769-BABF-06CBC640F702}" dt="2023-07-13T09:38:50.133" v="269" actId="20577"/>
        <pc:sldMkLst>
          <pc:docMk/>
          <pc:sldMk cId="806742990" sldId="317"/>
        </pc:sldMkLst>
        <pc:spChg chg="del">
          <ac:chgData name="Martina Rihkrand" userId="fa24e73b-f705-49db-a484-91be91c4de89" providerId="ADAL" clId="{1511B997-C35A-4769-BABF-06CBC640F702}" dt="2023-07-13T09:09:16.348" v="35" actId="478"/>
          <ac:spMkLst>
            <pc:docMk/>
            <pc:sldMk cId="806742990" sldId="317"/>
            <ac:spMk id="3" creationId="{1914DEB1-332F-0130-8A4F-226524ED778F}"/>
          </ac:spMkLst>
        </pc:spChg>
        <pc:spChg chg="mod">
          <ac:chgData name="Martina Rihkrand" userId="fa24e73b-f705-49db-a484-91be91c4de89" providerId="ADAL" clId="{1511B997-C35A-4769-BABF-06CBC640F702}" dt="2023-07-13T09:09:08.020" v="34" actId="20577"/>
          <ac:spMkLst>
            <pc:docMk/>
            <pc:sldMk cId="806742990" sldId="317"/>
            <ac:spMk id="4" creationId="{2C2F1072-8339-81B3-1BF0-144A08272B7F}"/>
          </ac:spMkLst>
        </pc:spChg>
        <pc:spChg chg="mod">
          <ac:chgData name="Martina Rihkrand" userId="fa24e73b-f705-49db-a484-91be91c4de89" providerId="ADAL" clId="{1511B997-C35A-4769-BABF-06CBC640F702}" dt="2023-07-13T09:38:50.133" v="269" actId="20577"/>
          <ac:spMkLst>
            <pc:docMk/>
            <pc:sldMk cId="806742990" sldId="317"/>
            <ac:spMk id="5" creationId="{51D02084-E94B-D7AF-0C12-006297590231}"/>
          </ac:spMkLst>
        </pc:spChg>
      </pc:sldChg>
      <pc:sldChg chg="addSp delSp modSp new mod">
        <pc:chgData name="Martina Rihkrand" userId="fa24e73b-f705-49db-a484-91be91c4de89" providerId="ADAL" clId="{1511B997-C35A-4769-BABF-06CBC640F702}" dt="2023-07-13T09:41:18.323" v="281" actId="14100"/>
        <pc:sldMkLst>
          <pc:docMk/>
          <pc:sldMk cId="1190872771" sldId="318"/>
        </pc:sldMkLst>
        <pc:spChg chg="del">
          <ac:chgData name="Martina Rihkrand" userId="fa24e73b-f705-49db-a484-91be91c4de89" providerId="ADAL" clId="{1511B997-C35A-4769-BABF-06CBC640F702}" dt="2023-07-13T09:40:42.309" v="273" actId="478"/>
          <ac:spMkLst>
            <pc:docMk/>
            <pc:sldMk cId="1190872771" sldId="318"/>
            <ac:spMk id="3" creationId="{EF18D961-DC8E-6FC2-7429-3B3F86118B04}"/>
          </ac:spMkLst>
        </pc:spChg>
        <pc:spChg chg="mod">
          <ac:chgData name="Martina Rihkrand" userId="fa24e73b-f705-49db-a484-91be91c4de89" providerId="ADAL" clId="{1511B997-C35A-4769-BABF-06CBC640F702}" dt="2023-07-13T09:41:14.051" v="279" actId="1076"/>
          <ac:spMkLst>
            <pc:docMk/>
            <pc:sldMk cId="1190872771" sldId="318"/>
            <ac:spMk id="4" creationId="{45B9961E-95B9-FA42-1934-EC7C58D0067B}"/>
          </ac:spMkLst>
        </pc:spChg>
        <pc:spChg chg="del">
          <ac:chgData name="Martina Rihkrand" userId="fa24e73b-f705-49db-a484-91be91c4de89" providerId="ADAL" clId="{1511B997-C35A-4769-BABF-06CBC640F702}" dt="2023-07-13T09:40:44.404" v="274" actId="478"/>
          <ac:spMkLst>
            <pc:docMk/>
            <pc:sldMk cId="1190872771" sldId="318"/>
            <ac:spMk id="5" creationId="{D0C03BDE-E3FD-F667-446B-EC5A243F4B6A}"/>
          </ac:spMkLst>
        </pc:spChg>
        <pc:picChg chg="add mod">
          <ac:chgData name="Martina Rihkrand" userId="fa24e73b-f705-49db-a484-91be91c4de89" providerId="ADAL" clId="{1511B997-C35A-4769-BABF-06CBC640F702}" dt="2023-07-13T09:41:18.323" v="281" actId="14100"/>
          <ac:picMkLst>
            <pc:docMk/>
            <pc:sldMk cId="1190872771" sldId="318"/>
            <ac:picMk id="7" creationId="{40AB764D-A4A7-0882-7516-7DDB4B5F295F}"/>
          </ac:picMkLst>
        </pc:picChg>
      </pc:sldChg>
      <pc:sldChg chg="addSp delSp modSp new mod">
        <pc:chgData name="Martina Rihkrand" userId="fa24e73b-f705-49db-a484-91be91c4de89" providerId="ADAL" clId="{1511B997-C35A-4769-BABF-06CBC640F702}" dt="2023-07-13T09:42:20.484" v="292" actId="1076"/>
        <pc:sldMkLst>
          <pc:docMk/>
          <pc:sldMk cId="1585351329" sldId="319"/>
        </pc:sldMkLst>
        <pc:spChg chg="del">
          <ac:chgData name="Martina Rihkrand" userId="fa24e73b-f705-49db-a484-91be91c4de89" providerId="ADAL" clId="{1511B997-C35A-4769-BABF-06CBC640F702}" dt="2023-07-13T09:41:42.535" v="284" actId="478"/>
          <ac:spMkLst>
            <pc:docMk/>
            <pc:sldMk cId="1585351329" sldId="319"/>
            <ac:spMk id="3" creationId="{B7AD3A50-A345-86B1-4CF3-D626565E8A77}"/>
          </ac:spMkLst>
        </pc:spChg>
        <pc:spChg chg="mod">
          <ac:chgData name="Martina Rihkrand" userId="fa24e73b-f705-49db-a484-91be91c4de89" providerId="ADAL" clId="{1511B997-C35A-4769-BABF-06CBC640F702}" dt="2023-07-13T09:41:53.569" v="287" actId="255"/>
          <ac:spMkLst>
            <pc:docMk/>
            <pc:sldMk cId="1585351329" sldId="319"/>
            <ac:spMk id="4" creationId="{78281918-A5CE-22FD-9AB5-EDACF405CF35}"/>
          </ac:spMkLst>
        </pc:spChg>
        <pc:spChg chg="del">
          <ac:chgData name="Martina Rihkrand" userId="fa24e73b-f705-49db-a484-91be91c4de89" providerId="ADAL" clId="{1511B997-C35A-4769-BABF-06CBC640F702}" dt="2023-07-13T09:41:44.199" v="285" actId="478"/>
          <ac:spMkLst>
            <pc:docMk/>
            <pc:sldMk cId="1585351329" sldId="319"/>
            <ac:spMk id="5" creationId="{A5A8B27B-6DC0-B7AC-380D-9A144FE25935}"/>
          </ac:spMkLst>
        </pc:spChg>
        <pc:picChg chg="add mod">
          <ac:chgData name="Martina Rihkrand" userId="fa24e73b-f705-49db-a484-91be91c4de89" providerId="ADAL" clId="{1511B997-C35A-4769-BABF-06CBC640F702}" dt="2023-07-13T09:42:20.484" v="292" actId="1076"/>
          <ac:picMkLst>
            <pc:docMk/>
            <pc:sldMk cId="1585351329" sldId="319"/>
            <ac:picMk id="7" creationId="{678CD85C-4CA3-7422-0092-9C2BFA817B00}"/>
          </ac:picMkLst>
        </pc:picChg>
      </pc:sldChg>
      <pc:sldChg chg="addSp delSp modSp new mod">
        <pc:chgData name="Martina Rihkrand" userId="fa24e73b-f705-49db-a484-91be91c4de89" providerId="ADAL" clId="{1511B997-C35A-4769-BABF-06CBC640F702}" dt="2023-07-13T09:43:16.437" v="304" actId="14100"/>
        <pc:sldMkLst>
          <pc:docMk/>
          <pc:sldMk cId="2530625190" sldId="320"/>
        </pc:sldMkLst>
        <pc:spChg chg="del">
          <ac:chgData name="Martina Rihkrand" userId="fa24e73b-f705-49db-a484-91be91c4de89" providerId="ADAL" clId="{1511B997-C35A-4769-BABF-06CBC640F702}" dt="2023-07-13T09:42:28.857" v="294" actId="478"/>
          <ac:spMkLst>
            <pc:docMk/>
            <pc:sldMk cId="2530625190" sldId="320"/>
            <ac:spMk id="3" creationId="{A2236798-1D20-6807-92A4-FD618668BD18}"/>
          </ac:spMkLst>
        </pc:spChg>
        <pc:spChg chg="mod">
          <ac:chgData name="Martina Rihkrand" userId="fa24e73b-f705-49db-a484-91be91c4de89" providerId="ADAL" clId="{1511B997-C35A-4769-BABF-06CBC640F702}" dt="2023-07-13T09:43:13.387" v="303" actId="1076"/>
          <ac:spMkLst>
            <pc:docMk/>
            <pc:sldMk cId="2530625190" sldId="320"/>
            <ac:spMk id="4" creationId="{EE28ACFD-20F5-B625-7BA2-5DBEBDE3C0FF}"/>
          </ac:spMkLst>
        </pc:spChg>
        <pc:spChg chg="del">
          <ac:chgData name="Martina Rihkrand" userId="fa24e73b-f705-49db-a484-91be91c4de89" providerId="ADAL" clId="{1511B997-C35A-4769-BABF-06CBC640F702}" dt="2023-07-13T09:42:29.928" v="295" actId="478"/>
          <ac:spMkLst>
            <pc:docMk/>
            <pc:sldMk cId="2530625190" sldId="320"/>
            <ac:spMk id="5" creationId="{16992B36-F06E-14E6-387B-4A493859DEB7}"/>
          </ac:spMkLst>
        </pc:spChg>
        <pc:picChg chg="add mod">
          <ac:chgData name="Martina Rihkrand" userId="fa24e73b-f705-49db-a484-91be91c4de89" providerId="ADAL" clId="{1511B997-C35A-4769-BABF-06CBC640F702}" dt="2023-07-13T09:43:16.437" v="304" actId="14100"/>
          <ac:picMkLst>
            <pc:docMk/>
            <pc:sldMk cId="2530625190" sldId="320"/>
            <ac:picMk id="7" creationId="{A0835E61-8364-8D59-2591-17EF46AD7198}"/>
          </ac:picMkLst>
        </pc:picChg>
      </pc:sldChg>
    </pc:docChg>
  </pc:docChgLst>
  <pc:docChgLst>
    <pc:chgData name="Martina Rihkrand" userId="fa24e73b-f705-49db-a484-91be91c4de89" providerId="ADAL" clId="{91DAF322-0E98-453F-9929-6B4B36915B15}"/>
    <pc:docChg chg="undo custSel modSld">
      <pc:chgData name="Martina Rihkrand" userId="fa24e73b-f705-49db-a484-91be91c4de89" providerId="ADAL" clId="{91DAF322-0E98-453F-9929-6B4B36915B15}" dt="2023-06-07T13:07:20.936" v="3455" actId="20577"/>
      <pc:docMkLst>
        <pc:docMk/>
      </pc:docMkLst>
      <pc:sldChg chg="modSp mod modNotesTx">
        <pc:chgData name="Martina Rihkrand" userId="fa24e73b-f705-49db-a484-91be91c4de89" providerId="ADAL" clId="{91DAF322-0E98-453F-9929-6B4B36915B15}" dt="2023-06-07T12:29:24.710" v="515" actId="20577"/>
        <pc:sldMkLst>
          <pc:docMk/>
          <pc:sldMk cId="922666494" sldId="291"/>
        </pc:sldMkLst>
        <pc:spChg chg="mod">
          <ac:chgData name="Martina Rihkrand" userId="fa24e73b-f705-49db-a484-91be91c4de89" providerId="ADAL" clId="{91DAF322-0E98-453F-9929-6B4B36915B15}" dt="2023-06-07T12:13:33.662" v="1" actId="20577"/>
          <ac:spMkLst>
            <pc:docMk/>
            <pc:sldMk cId="922666494" sldId="291"/>
            <ac:spMk id="4" creationId="{C0D6A249-7C6B-4EC8-9A06-80EFB9D42589}"/>
          </ac:spMkLst>
        </pc:spChg>
      </pc:sldChg>
      <pc:sldChg chg="modNotesTx">
        <pc:chgData name="Martina Rihkrand" userId="fa24e73b-f705-49db-a484-91be91c4de89" providerId="ADAL" clId="{91DAF322-0E98-453F-9929-6B4B36915B15}" dt="2023-06-07T12:29:06.838" v="464" actId="20577"/>
        <pc:sldMkLst>
          <pc:docMk/>
          <pc:sldMk cId="1330785866" sldId="293"/>
        </pc:sldMkLst>
      </pc:sldChg>
      <pc:sldChg chg="modNotesTx">
        <pc:chgData name="Martina Rihkrand" userId="fa24e73b-f705-49db-a484-91be91c4de89" providerId="ADAL" clId="{91DAF322-0E98-453F-9929-6B4B36915B15}" dt="2023-06-07T12:30:41.862" v="680" actId="20577"/>
        <pc:sldMkLst>
          <pc:docMk/>
          <pc:sldMk cId="3504364718" sldId="295"/>
        </pc:sldMkLst>
      </pc:sldChg>
      <pc:sldChg chg="addSp delSp modSp mod modNotesTx">
        <pc:chgData name="Martina Rihkrand" userId="fa24e73b-f705-49db-a484-91be91c4de89" providerId="ADAL" clId="{91DAF322-0E98-453F-9929-6B4B36915B15}" dt="2023-06-07T12:43:32.708" v="840" actId="20577"/>
        <pc:sldMkLst>
          <pc:docMk/>
          <pc:sldMk cId="3710049871" sldId="310"/>
        </pc:sldMkLst>
        <pc:spChg chg="mod">
          <ac:chgData name="Martina Rihkrand" userId="fa24e73b-f705-49db-a484-91be91c4de89" providerId="ADAL" clId="{91DAF322-0E98-453F-9929-6B4B36915B15}" dt="2023-06-07T12:42:12.809" v="834" actId="20577"/>
          <ac:spMkLst>
            <pc:docMk/>
            <pc:sldMk cId="3710049871" sldId="310"/>
            <ac:spMk id="5" creationId="{0798F9BD-F504-40F9-84A4-179B2CA9CB49}"/>
          </ac:spMkLst>
        </pc:spChg>
        <pc:picChg chg="add mod">
          <ac:chgData name="Martina Rihkrand" userId="fa24e73b-f705-49db-a484-91be91c4de89" providerId="ADAL" clId="{91DAF322-0E98-453F-9929-6B4B36915B15}" dt="2023-06-07T12:43:18.731" v="839" actId="1076"/>
          <ac:picMkLst>
            <pc:docMk/>
            <pc:sldMk cId="3710049871" sldId="310"/>
            <ac:picMk id="3" creationId="{E8BAC739-175C-00FC-2306-567BDC4F45E5}"/>
          </ac:picMkLst>
        </pc:picChg>
        <pc:picChg chg="del">
          <ac:chgData name="Martina Rihkrand" userId="fa24e73b-f705-49db-a484-91be91c4de89" providerId="ADAL" clId="{91DAF322-0E98-453F-9929-6B4B36915B15}" dt="2023-06-07T12:43:09.430" v="835" actId="478"/>
          <ac:picMkLst>
            <pc:docMk/>
            <pc:sldMk cId="3710049871" sldId="310"/>
            <ac:picMk id="8" creationId="{95A92814-9A00-6413-6969-E1C91437A334}"/>
          </ac:picMkLst>
        </pc:picChg>
      </pc:sldChg>
      <pc:sldChg chg="modNotesTx">
        <pc:chgData name="Martina Rihkrand" userId="fa24e73b-f705-49db-a484-91be91c4de89" providerId="ADAL" clId="{91DAF322-0E98-453F-9929-6B4B36915B15}" dt="2023-06-07T13:07:20.936" v="3455" actId="20577"/>
        <pc:sldMkLst>
          <pc:docMk/>
          <pc:sldMk cId="2211009447" sldId="311"/>
        </pc:sldMkLst>
      </pc:sldChg>
      <pc:sldChg chg="modNotesTx">
        <pc:chgData name="Martina Rihkrand" userId="fa24e73b-f705-49db-a484-91be91c4de89" providerId="ADAL" clId="{91DAF322-0E98-453F-9929-6B4B36915B15}" dt="2023-06-07T12:49:08.057" v="1331" actId="20577"/>
        <pc:sldMkLst>
          <pc:docMk/>
          <pc:sldMk cId="1566115966" sldId="312"/>
        </pc:sldMkLst>
      </pc:sldChg>
      <pc:sldChg chg="modNotesTx">
        <pc:chgData name="Martina Rihkrand" userId="fa24e73b-f705-49db-a484-91be91c4de89" providerId="ADAL" clId="{91DAF322-0E98-453F-9929-6B4B36915B15}" dt="2023-06-07T12:53:32.347" v="1790" actId="20577"/>
        <pc:sldMkLst>
          <pc:docMk/>
          <pc:sldMk cId="2859424222" sldId="313"/>
        </pc:sldMkLst>
      </pc:sldChg>
      <pc:sldChg chg="modNotesTx">
        <pc:chgData name="Martina Rihkrand" userId="fa24e73b-f705-49db-a484-91be91c4de89" providerId="ADAL" clId="{91DAF322-0E98-453F-9929-6B4B36915B15}" dt="2023-06-07T12:55:06.763" v="2099" actId="20577"/>
        <pc:sldMkLst>
          <pc:docMk/>
          <pc:sldMk cId="420425865" sldId="314"/>
        </pc:sldMkLst>
      </pc:sldChg>
      <pc:sldChg chg="modNotesTx">
        <pc:chgData name="Martina Rihkrand" userId="fa24e73b-f705-49db-a484-91be91c4de89" providerId="ADAL" clId="{91DAF322-0E98-453F-9929-6B4B36915B15}" dt="2023-06-07T13:05:16.453" v="3451" actId="20577"/>
        <pc:sldMkLst>
          <pc:docMk/>
          <pc:sldMk cId="594797187" sldId="316"/>
        </pc:sldMkLst>
      </pc:sldChg>
    </pc:docChg>
  </pc:docChgLst>
  <pc:docChgLst>
    <pc:chgData name="Martina Rihkrand" userId="fa24e73b-f705-49db-a484-91be91c4de89" providerId="ADAL" clId="{C1833DE1-AC26-4348-9BEB-76259604DCF4}"/>
    <pc:docChg chg="undo custSel delSld modSld">
      <pc:chgData name="Martina Rihkrand" userId="fa24e73b-f705-49db-a484-91be91c4de89" providerId="ADAL" clId="{C1833DE1-AC26-4348-9BEB-76259604DCF4}" dt="2023-05-24T10:57:23.181" v="368" actId="255"/>
      <pc:docMkLst>
        <pc:docMk/>
      </pc:docMkLst>
      <pc:sldChg chg="modSp mod">
        <pc:chgData name="Martina Rihkrand" userId="fa24e73b-f705-49db-a484-91be91c4de89" providerId="ADAL" clId="{C1833DE1-AC26-4348-9BEB-76259604DCF4}" dt="2023-05-24T10:57:23.181" v="368" actId="255"/>
        <pc:sldMkLst>
          <pc:docMk/>
          <pc:sldMk cId="3664570500" sldId="256"/>
        </pc:sldMkLst>
        <pc:spChg chg="mod">
          <ac:chgData name="Martina Rihkrand" userId="fa24e73b-f705-49db-a484-91be91c4de89" providerId="ADAL" clId="{C1833DE1-AC26-4348-9BEB-76259604DCF4}" dt="2023-05-24T10:57:23.181" v="368" actId="255"/>
          <ac:spMkLst>
            <pc:docMk/>
            <pc:sldMk cId="3664570500" sldId="256"/>
            <ac:spMk id="2" creationId="{545AABF2-6AAF-485B-BEDB-21C297590EF0}"/>
          </ac:spMkLst>
        </pc:spChg>
        <pc:spChg chg="mod">
          <ac:chgData name="Martina Rihkrand" userId="fa24e73b-f705-49db-a484-91be91c4de89" providerId="ADAL" clId="{C1833DE1-AC26-4348-9BEB-76259604DCF4}" dt="2023-05-24T10:56:38.488" v="352" actId="1076"/>
          <ac:spMkLst>
            <pc:docMk/>
            <pc:sldMk cId="3664570500" sldId="256"/>
            <ac:spMk id="3" creationId="{8AD96F96-2976-4926-A1A2-B4B9F88057B0}"/>
          </ac:spMkLst>
        </pc:spChg>
      </pc:sldChg>
      <pc:sldChg chg="modSp mod">
        <pc:chgData name="Martina Rihkrand" userId="fa24e73b-f705-49db-a484-91be91c4de89" providerId="ADAL" clId="{C1833DE1-AC26-4348-9BEB-76259604DCF4}" dt="2023-05-10T06:38:06.131" v="55" actId="20577"/>
        <pc:sldMkLst>
          <pc:docMk/>
          <pc:sldMk cId="922666494" sldId="291"/>
        </pc:sldMkLst>
        <pc:spChg chg="mod">
          <ac:chgData name="Martina Rihkrand" userId="fa24e73b-f705-49db-a484-91be91c4de89" providerId="ADAL" clId="{C1833DE1-AC26-4348-9BEB-76259604DCF4}" dt="2023-05-10T06:36:40.451" v="40" actId="20577"/>
          <ac:spMkLst>
            <pc:docMk/>
            <pc:sldMk cId="922666494" sldId="291"/>
            <ac:spMk id="2" creationId="{0C3FC25E-EA3F-4977-9498-6B5643E0BD43}"/>
          </ac:spMkLst>
        </pc:spChg>
        <pc:spChg chg="mod">
          <ac:chgData name="Martina Rihkrand" userId="fa24e73b-f705-49db-a484-91be91c4de89" providerId="ADAL" clId="{C1833DE1-AC26-4348-9BEB-76259604DCF4}" dt="2023-05-10T06:38:06.131" v="55" actId="20577"/>
          <ac:spMkLst>
            <pc:docMk/>
            <pc:sldMk cId="922666494" sldId="291"/>
            <ac:spMk id="4" creationId="{C0D6A249-7C6B-4EC8-9A06-80EFB9D42589}"/>
          </ac:spMkLst>
        </pc:spChg>
      </pc:sldChg>
      <pc:sldChg chg="addSp delSp modSp mod">
        <pc:chgData name="Martina Rihkrand" userId="fa24e73b-f705-49db-a484-91be91c4de89" providerId="ADAL" clId="{C1833DE1-AC26-4348-9BEB-76259604DCF4}" dt="2023-05-11T07:24:41.247" v="291" actId="14100"/>
        <pc:sldMkLst>
          <pc:docMk/>
          <pc:sldMk cId="1330785866" sldId="293"/>
        </pc:sldMkLst>
        <pc:spChg chg="mod">
          <ac:chgData name="Martina Rihkrand" userId="fa24e73b-f705-49db-a484-91be91c4de89" providerId="ADAL" clId="{C1833DE1-AC26-4348-9BEB-76259604DCF4}" dt="2023-05-10T06:43:30.084" v="173" actId="13926"/>
          <ac:spMkLst>
            <pc:docMk/>
            <pc:sldMk cId="1330785866" sldId="293"/>
            <ac:spMk id="5" creationId="{0798F9BD-F504-40F9-84A4-179B2CA9CB49}"/>
          </ac:spMkLst>
        </pc:spChg>
        <pc:picChg chg="del">
          <ac:chgData name="Martina Rihkrand" userId="fa24e73b-f705-49db-a484-91be91c4de89" providerId="ADAL" clId="{C1833DE1-AC26-4348-9BEB-76259604DCF4}" dt="2023-05-11T07:23:08.769" v="288" actId="478"/>
          <ac:picMkLst>
            <pc:docMk/>
            <pc:sldMk cId="1330785866" sldId="293"/>
            <ac:picMk id="3" creationId="{0DF6E8C7-A9DC-4361-8C96-B34C7AD9D1FE}"/>
          </ac:picMkLst>
        </pc:picChg>
        <pc:picChg chg="add mod">
          <ac:chgData name="Martina Rihkrand" userId="fa24e73b-f705-49db-a484-91be91c4de89" providerId="ADAL" clId="{C1833DE1-AC26-4348-9BEB-76259604DCF4}" dt="2023-05-11T07:24:41.247" v="291" actId="14100"/>
          <ac:picMkLst>
            <pc:docMk/>
            <pc:sldMk cId="1330785866" sldId="293"/>
            <ac:picMk id="8" creationId="{CB0D641B-1CC1-1D65-9B22-F05B06D0C0DC}"/>
          </ac:picMkLst>
        </pc:picChg>
      </pc:sldChg>
      <pc:sldChg chg="addSp delSp modSp mod">
        <pc:chgData name="Martina Rihkrand" userId="fa24e73b-f705-49db-a484-91be91c4de89" providerId="ADAL" clId="{C1833DE1-AC26-4348-9BEB-76259604DCF4}" dt="2023-05-10T08:32:58.882" v="198" actId="1076"/>
        <pc:sldMkLst>
          <pc:docMk/>
          <pc:sldMk cId="3504364718" sldId="295"/>
        </pc:sldMkLst>
        <pc:spChg chg="mod">
          <ac:chgData name="Martina Rihkrand" userId="fa24e73b-f705-49db-a484-91be91c4de89" providerId="ADAL" clId="{C1833DE1-AC26-4348-9BEB-76259604DCF4}" dt="2023-05-10T06:45:06.384" v="187" actId="1076"/>
          <ac:spMkLst>
            <pc:docMk/>
            <pc:sldMk cId="3504364718" sldId="295"/>
            <ac:spMk id="2" creationId="{07276873-9D4A-42C0-B935-19251A05CDA7}"/>
          </ac:spMkLst>
        </pc:spChg>
        <pc:picChg chg="del">
          <ac:chgData name="Martina Rihkrand" userId="fa24e73b-f705-49db-a484-91be91c4de89" providerId="ADAL" clId="{C1833DE1-AC26-4348-9BEB-76259604DCF4}" dt="2023-05-10T08:32:43.834" v="195" actId="478"/>
          <ac:picMkLst>
            <pc:docMk/>
            <pc:sldMk cId="3504364718" sldId="295"/>
            <ac:picMk id="3" creationId="{BEED4F45-33C4-466D-BEE0-9C7DB9587B60}"/>
          </ac:picMkLst>
        </pc:picChg>
        <pc:picChg chg="add mod">
          <ac:chgData name="Martina Rihkrand" userId="fa24e73b-f705-49db-a484-91be91c4de89" providerId="ADAL" clId="{C1833DE1-AC26-4348-9BEB-76259604DCF4}" dt="2023-05-10T08:32:58.882" v="198" actId="1076"/>
          <ac:picMkLst>
            <pc:docMk/>
            <pc:sldMk cId="3504364718" sldId="295"/>
            <ac:picMk id="5" creationId="{714408A7-EBAD-9036-80DF-205D0D39E386}"/>
          </ac:picMkLst>
        </pc:picChg>
      </pc:sldChg>
      <pc:sldChg chg="del">
        <pc:chgData name="Martina Rihkrand" userId="fa24e73b-f705-49db-a484-91be91c4de89" providerId="ADAL" clId="{C1833DE1-AC26-4348-9BEB-76259604DCF4}" dt="2023-05-10T13:24:31.620" v="279" actId="2696"/>
        <pc:sldMkLst>
          <pc:docMk/>
          <pc:sldMk cId="1197829793" sldId="307"/>
        </pc:sldMkLst>
      </pc:sldChg>
      <pc:sldChg chg="addSp delSp modSp mod">
        <pc:chgData name="Martina Rihkrand" userId="fa24e73b-f705-49db-a484-91be91c4de89" providerId="ADAL" clId="{C1833DE1-AC26-4348-9BEB-76259604DCF4}" dt="2023-05-10T08:48:54.743" v="204" actId="1076"/>
        <pc:sldMkLst>
          <pc:docMk/>
          <pc:sldMk cId="3710049871" sldId="310"/>
        </pc:sldMkLst>
        <pc:spChg chg="del">
          <ac:chgData name="Martina Rihkrand" userId="fa24e73b-f705-49db-a484-91be91c4de89" providerId="ADAL" clId="{C1833DE1-AC26-4348-9BEB-76259604DCF4}" dt="2023-05-10T08:47:57.093" v="200" actId="478"/>
          <ac:spMkLst>
            <pc:docMk/>
            <pc:sldMk cId="3710049871" sldId="310"/>
            <ac:spMk id="4" creationId="{EA1E12D6-92E7-421D-92BB-2E88E6CA5B15}"/>
          </ac:spMkLst>
        </pc:spChg>
        <pc:picChg chg="del">
          <ac:chgData name="Martina Rihkrand" userId="fa24e73b-f705-49db-a484-91be91c4de89" providerId="ADAL" clId="{C1833DE1-AC26-4348-9BEB-76259604DCF4}" dt="2023-05-10T08:47:47.093" v="199" actId="478"/>
          <ac:picMkLst>
            <pc:docMk/>
            <pc:sldMk cId="3710049871" sldId="310"/>
            <ac:picMk id="3" creationId="{C1883C59-9A27-419F-A4D3-75F206D7660C}"/>
          </ac:picMkLst>
        </pc:picChg>
        <pc:picChg chg="add mod">
          <ac:chgData name="Martina Rihkrand" userId="fa24e73b-f705-49db-a484-91be91c4de89" providerId="ADAL" clId="{C1833DE1-AC26-4348-9BEB-76259604DCF4}" dt="2023-05-10T08:48:54.743" v="204" actId="1076"/>
          <ac:picMkLst>
            <pc:docMk/>
            <pc:sldMk cId="3710049871" sldId="310"/>
            <ac:picMk id="8" creationId="{95A92814-9A00-6413-6969-E1C91437A334}"/>
          </ac:picMkLst>
        </pc:picChg>
      </pc:sldChg>
      <pc:sldChg chg="addSp delSp modSp mod">
        <pc:chgData name="Martina Rihkrand" userId="fa24e73b-f705-49db-a484-91be91c4de89" providerId="ADAL" clId="{C1833DE1-AC26-4348-9BEB-76259604DCF4}" dt="2023-05-10T09:32:55.207" v="207" actId="14100"/>
        <pc:sldMkLst>
          <pc:docMk/>
          <pc:sldMk cId="2211009447" sldId="311"/>
        </pc:sldMkLst>
        <pc:spChg chg="mod">
          <ac:chgData name="Martina Rihkrand" userId="fa24e73b-f705-49db-a484-91be91c4de89" providerId="ADAL" clId="{C1833DE1-AC26-4348-9BEB-76259604DCF4}" dt="2023-05-10T06:45:21.421" v="194" actId="20577"/>
          <ac:spMkLst>
            <pc:docMk/>
            <pc:sldMk cId="2211009447" sldId="311"/>
            <ac:spMk id="4" creationId="{EA1E12D6-92E7-421D-92BB-2E88E6CA5B15}"/>
          </ac:spMkLst>
        </pc:spChg>
        <pc:picChg chg="del">
          <ac:chgData name="Martina Rihkrand" userId="fa24e73b-f705-49db-a484-91be91c4de89" providerId="ADAL" clId="{C1833DE1-AC26-4348-9BEB-76259604DCF4}" dt="2023-05-10T09:02:09.394" v="205" actId="478"/>
          <ac:picMkLst>
            <pc:docMk/>
            <pc:sldMk cId="2211009447" sldId="311"/>
            <ac:picMk id="2" creationId="{E12F4688-F270-4EC5-8D89-C8685B399EF8}"/>
          </ac:picMkLst>
        </pc:picChg>
        <pc:picChg chg="add mod">
          <ac:chgData name="Martina Rihkrand" userId="fa24e73b-f705-49db-a484-91be91c4de89" providerId="ADAL" clId="{C1833DE1-AC26-4348-9BEB-76259604DCF4}" dt="2023-05-10T09:32:55.207" v="207" actId="14100"/>
          <ac:picMkLst>
            <pc:docMk/>
            <pc:sldMk cId="2211009447" sldId="311"/>
            <ac:picMk id="5" creationId="{B69ED157-6DA9-725F-56B6-075DA789BEEB}"/>
          </ac:picMkLst>
        </pc:picChg>
      </pc:sldChg>
      <pc:sldChg chg="addSp delSp modSp mod modClrScheme chgLayout">
        <pc:chgData name="Martina Rihkrand" userId="fa24e73b-f705-49db-a484-91be91c4de89" providerId="ADAL" clId="{C1833DE1-AC26-4348-9BEB-76259604DCF4}" dt="2023-05-10T12:36:16.936" v="250" actId="1076"/>
        <pc:sldMkLst>
          <pc:docMk/>
          <pc:sldMk cId="1566115966" sldId="312"/>
        </pc:sldMkLst>
        <pc:spChg chg="del mod">
          <ac:chgData name="Martina Rihkrand" userId="fa24e73b-f705-49db-a484-91be91c4de89" providerId="ADAL" clId="{C1833DE1-AC26-4348-9BEB-76259604DCF4}" dt="2023-05-10T09:35:22.307" v="218" actId="478"/>
          <ac:spMkLst>
            <pc:docMk/>
            <pc:sldMk cId="1566115966" sldId="312"/>
            <ac:spMk id="4" creationId="{EA1E12D6-92E7-421D-92BB-2E88E6CA5B15}"/>
          </ac:spMkLst>
        </pc:spChg>
        <pc:spChg chg="del">
          <ac:chgData name="Martina Rihkrand" userId="fa24e73b-f705-49db-a484-91be91c4de89" providerId="ADAL" clId="{C1833DE1-AC26-4348-9BEB-76259604DCF4}" dt="2023-05-10T09:33:15.940" v="209" actId="478"/>
          <ac:spMkLst>
            <pc:docMk/>
            <pc:sldMk cId="1566115966" sldId="312"/>
            <ac:spMk id="5" creationId="{0798F9BD-F504-40F9-84A4-179B2CA9CB49}"/>
          </ac:spMkLst>
        </pc:spChg>
        <pc:spChg chg="add del">
          <ac:chgData name="Martina Rihkrand" userId="fa24e73b-f705-49db-a484-91be91c4de89" providerId="ADAL" clId="{C1833DE1-AC26-4348-9BEB-76259604DCF4}" dt="2023-05-10T12:35:30.030" v="226" actId="700"/>
          <ac:spMkLst>
            <pc:docMk/>
            <pc:sldMk cId="1566115966" sldId="312"/>
            <ac:spMk id="6" creationId="{2284CE69-C5F0-4ADC-8867-EE30451BBFEB}"/>
          </ac:spMkLst>
        </pc:spChg>
        <pc:spChg chg="add del mod">
          <ac:chgData name="Martina Rihkrand" userId="fa24e73b-f705-49db-a484-91be91c4de89" providerId="ADAL" clId="{C1833DE1-AC26-4348-9BEB-76259604DCF4}" dt="2023-05-10T09:35:24.135" v="219" actId="478"/>
          <ac:spMkLst>
            <pc:docMk/>
            <pc:sldMk cId="1566115966" sldId="312"/>
            <ac:spMk id="8" creationId="{69FDD463-C530-04F4-3A2A-A890974B9885}"/>
          </ac:spMkLst>
        </pc:spChg>
        <pc:spChg chg="add del mod ord">
          <ac:chgData name="Martina Rihkrand" userId="fa24e73b-f705-49db-a484-91be91c4de89" providerId="ADAL" clId="{C1833DE1-AC26-4348-9BEB-76259604DCF4}" dt="2023-05-10T12:35:24.705" v="225" actId="700"/>
          <ac:spMkLst>
            <pc:docMk/>
            <pc:sldMk cId="1566115966" sldId="312"/>
            <ac:spMk id="11" creationId="{A8137E1B-9CE5-A6ED-33A9-02CC31511960}"/>
          </ac:spMkLst>
        </pc:spChg>
        <pc:spChg chg="add mod ord">
          <ac:chgData name="Martina Rihkrand" userId="fa24e73b-f705-49db-a484-91be91c4de89" providerId="ADAL" clId="{C1833DE1-AC26-4348-9BEB-76259604DCF4}" dt="2023-05-10T12:36:12.142" v="249" actId="1076"/>
          <ac:spMkLst>
            <pc:docMk/>
            <pc:sldMk cId="1566115966" sldId="312"/>
            <ac:spMk id="12" creationId="{AE92F149-E1C7-DE46-75AE-29BE13C41860}"/>
          </ac:spMkLst>
        </pc:spChg>
        <pc:spChg chg="add del mod ord">
          <ac:chgData name="Martina Rihkrand" userId="fa24e73b-f705-49db-a484-91be91c4de89" providerId="ADAL" clId="{C1833DE1-AC26-4348-9BEB-76259604DCF4}" dt="2023-05-10T12:36:02.768" v="246" actId="478"/>
          <ac:spMkLst>
            <pc:docMk/>
            <pc:sldMk cId="1566115966" sldId="312"/>
            <ac:spMk id="13" creationId="{6341B338-2AD1-1485-13E9-390A26AA023F}"/>
          </ac:spMkLst>
        </pc:spChg>
        <pc:spChg chg="add del mod ord">
          <ac:chgData name="Martina Rihkrand" userId="fa24e73b-f705-49db-a484-91be91c4de89" providerId="ADAL" clId="{C1833DE1-AC26-4348-9BEB-76259604DCF4}" dt="2023-05-10T12:35:39.679" v="228" actId="478"/>
          <ac:spMkLst>
            <pc:docMk/>
            <pc:sldMk cId="1566115966" sldId="312"/>
            <ac:spMk id="14" creationId="{8E53A08C-C5FD-E1CA-4CF7-23F7997A8CF0}"/>
          </ac:spMkLst>
        </pc:spChg>
        <pc:picChg chg="del">
          <ac:chgData name="Martina Rihkrand" userId="fa24e73b-f705-49db-a484-91be91c4de89" providerId="ADAL" clId="{C1833DE1-AC26-4348-9BEB-76259604DCF4}" dt="2023-05-10T09:33:10.804" v="208" actId="478"/>
          <ac:picMkLst>
            <pc:docMk/>
            <pc:sldMk cId="1566115966" sldId="312"/>
            <ac:picMk id="3" creationId="{F746AF08-E3F0-4A8E-A648-3B95A462C7EC}"/>
          </ac:picMkLst>
        </pc:picChg>
        <pc:picChg chg="mod ord modCrop">
          <ac:chgData name="Martina Rihkrand" userId="fa24e73b-f705-49db-a484-91be91c4de89" providerId="ADAL" clId="{C1833DE1-AC26-4348-9BEB-76259604DCF4}" dt="2023-05-10T12:35:30.030" v="226" actId="700"/>
          <ac:picMkLst>
            <pc:docMk/>
            <pc:sldMk cId="1566115966" sldId="312"/>
            <ac:picMk id="7" creationId="{1ECD68F8-803A-4D1F-9BB5-3240EBD3F39D}"/>
          </ac:picMkLst>
        </pc:picChg>
        <pc:picChg chg="add mod">
          <ac:chgData name="Martina Rihkrand" userId="fa24e73b-f705-49db-a484-91be91c4de89" providerId="ADAL" clId="{C1833DE1-AC26-4348-9BEB-76259604DCF4}" dt="2023-05-10T12:36:16.936" v="250" actId="1076"/>
          <ac:picMkLst>
            <pc:docMk/>
            <pc:sldMk cId="1566115966" sldId="312"/>
            <ac:picMk id="10" creationId="{44FC9912-93B2-6E0A-F03D-30F23685D12D}"/>
          </ac:picMkLst>
        </pc:picChg>
      </pc:sldChg>
      <pc:sldChg chg="addSp delSp modSp mod">
        <pc:chgData name="Martina Rihkrand" userId="fa24e73b-f705-49db-a484-91be91c4de89" providerId="ADAL" clId="{C1833DE1-AC26-4348-9BEB-76259604DCF4}" dt="2023-05-24T08:50:32.080" v="344" actId="1076"/>
        <pc:sldMkLst>
          <pc:docMk/>
          <pc:sldMk cId="2859424222" sldId="313"/>
        </pc:sldMkLst>
        <pc:spChg chg="del mod">
          <ac:chgData name="Martina Rihkrand" userId="fa24e73b-f705-49db-a484-91be91c4de89" providerId="ADAL" clId="{C1833DE1-AC26-4348-9BEB-76259604DCF4}" dt="2023-05-24T08:50:25.113" v="343" actId="478"/>
          <ac:spMkLst>
            <pc:docMk/>
            <pc:sldMk cId="2859424222" sldId="313"/>
            <ac:spMk id="5" creationId="{0798F9BD-F504-40F9-84A4-179B2CA9CB49}"/>
          </ac:spMkLst>
        </pc:spChg>
        <pc:spChg chg="mod">
          <ac:chgData name="Martina Rihkrand" userId="fa24e73b-f705-49db-a484-91be91c4de89" providerId="ADAL" clId="{C1833DE1-AC26-4348-9BEB-76259604DCF4}" dt="2023-05-24T08:50:32.080" v="344" actId="1076"/>
          <ac:spMkLst>
            <pc:docMk/>
            <pc:sldMk cId="2859424222" sldId="313"/>
            <ac:spMk id="8" creationId="{3055F541-E1D1-4F6D-8350-46797FDD7376}"/>
          </ac:spMkLst>
        </pc:spChg>
        <pc:picChg chg="del">
          <ac:chgData name="Martina Rihkrand" userId="fa24e73b-f705-49db-a484-91be91c4de89" providerId="ADAL" clId="{C1833DE1-AC26-4348-9BEB-76259604DCF4}" dt="2023-05-10T12:58:15.149" v="251" actId="478"/>
          <ac:picMkLst>
            <pc:docMk/>
            <pc:sldMk cId="2859424222" sldId="313"/>
            <ac:picMk id="3" creationId="{F4C71A80-7EE4-4219-B9F7-A49DA0881356}"/>
          </ac:picMkLst>
        </pc:picChg>
        <pc:picChg chg="add mod">
          <ac:chgData name="Martina Rihkrand" userId="fa24e73b-f705-49db-a484-91be91c4de89" providerId="ADAL" clId="{C1833DE1-AC26-4348-9BEB-76259604DCF4}" dt="2023-05-10T13:07:37.856" v="259" actId="1076"/>
          <ac:picMkLst>
            <pc:docMk/>
            <pc:sldMk cId="2859424222" sldId="313"/>
            <ac:picMk id="4" creationId="{ECF6EA55-58DC-FEF6-BB20-0847494EF86A}"/>
          </ac:picMkLst>
        </pc:picChg>
      </pc:sldChg>
      <pc:sldChg chg="addSp delSp modSp mod">
        <pc:chgData name="Martina Rihkrand" userId="fa24e73b-f705-49db-a484-91be91c4de89" providerId="ADAL" clId="{C1833DE1-AC26-4348-9BEB-76259604DCF4}" dt="2023-05-11T07:27:53.109" v="296" actId="1076"/>
        <pc:sldMkLst>
          <pc:docMk/>
          <pc:sldMk cId="420425865" sldId="314"/>
        </pc:sldMkLst>
        <pc:spChg chg="mod">
          <ac:chgData name="Martina Rihkrand" userId="fa24e73b-f705-49db-a484-91be91c4de89" providerId="ADAL" clId="{C1833DE1-AC26-4348-9BEB-76259604DCF4}" dt="2023-05-10T13:27:57.887" v="285" actId="20577"/>
          <ac:spMkLst>
            <pc:docMk/>
            <pc:sldMk cId="420425865" sldId="314"/>
            <ac:spMk id="5" creationId="{0798F9BD-F504-40F9-84A4-179B2CA9CB49}"/>
          </ac:spMkLst>
        </pc:spChg>
        <pc:spChg chg="del">
          <ac:chgData name="Martina Rihkrand" userId="fa24e73b-f705-49db-a484-91be91c4de89" providerId="ADAL" clId="{C1833DE1-AC26-4348-9BEB-76259604DCF4}" dt="2023-05-10T13:25:14.913" v="284" actId="478"/>
          <ac:spMkLst>
            <pc:docMk/>
            <pc:sldMk cId="420425865" sldId="314"/>
            <ac:spMk id="6" creationId="{2284CE69-C5F0-4ADC-8867-EE30451BBFEB}"/>
          </ac:spMkLst>
        </pc:spChg>
        <pc:picChg chg="add del mod">
          <ac:chgData name="Martina Rihkrand" userId="fa24e73b-f705-49db-a484-91be91c4de89" providerId="ADAL" clId="{C1833DE1-AC26-4348-9BEB-76259604DCF4}" dt="2023-05-10T13:20:59.377" v="267" actId="478"/>
          <ac:picMkLst>
            <pc:docMk/>
            <pc:sldMk cId="420425865" sldId="314"/>
            <ac:picMk id="3" creationId="{72930966-6853-7295-41BC-7E1D7902C139}"/>
          </ac:picMkLst>
        </pc:picChg>
        <pc:picChg chg="del">
          <ac:chgData name="Martina Rihkrand" userId="fa24e73b-f705-49db-a484-91be91c4de89" providerId="ADAL" clId="{C1833DE1-AC26-4348-9BEB-76259604DCF4}" dt="2023-05-10T13:18:37.585" v="264" actId="478"/>
          <ac:picMkLst>
            <pc:docMk/>
            <pc:sldMk cId="420425865" sldId="314"/>
            <ac:picMk id="9" creationId="{B7BF4919-10C1-4420-84E5-90BAD213D514}"/>
          </ac:picMkLst>
        </pc:picChg>
        <pc:picChg chg="add del mod">
          <ac:chgData name="Martina Rihkrand" userId="fa24e73b-f705-49db-a484-91be91c4de89" providerId="ADAL" clId="{C1833DE1-AC26-4348-9BEB-76259604DCF4}" dt="2023-05-10T13:23:58.096" v="272" actId="478"/>
          <ac:picMkLst>
            <pc:docMk/>
            <pc:sldMk cId="420425865" sldId="314"/>
            <ac:picMk id="10" creationId="{E538ECC2-72B9-4162-9ACA-9CE28627DB85}"/>
          </ac:picMkLst>
        </pc:picChg>
        <pc:picChg chg="add del mod">
          <ac:chgData name="Martina Rihkrand" userId="fa24e73b-f705-49db-a484-91be91c4de89" providerId="ADAL" clId="{C1833DE1-AC26-4348-9BEB-76259604DCF4}" dt="2023-05-11T07:26:43.187" v="292" actId="478"/>
          <ac:picMkLst>
            <pc:docMk/>
            <pc:sldMk cId="420425865" sldId="314"/>
            <ac:picMk id="12" creationId="{835CFAEE-BF90-DF16-C89E-7F7C2A439966}"/>
          </ac:picMkLst>
        </pc:picChg>
        <pc:picChg chg="add mod">
          <ac:chgData name="Martina Rihkrand" userId="fa24e73b-f705-49db-a484-91be91c4de89" providerId="ADAL" clId="{C1833DE1-AC26-4348-9BEB-76259604DCF4}" dt="2023-05-11T07:27:53.109" v="296" actId="1076"/>
          <ac:picMkLst>
            <pc:docMk/>
            <pc:sldMk cId="420425865" sldId="314"/>
            <ac:picMk id="14" creationId="{753A5A1E-12EA-F626-ACA6-424213721A07}"/>
          </ac:picMkLst>
        </pc:picChg>
      </pc:sldChg>
      <pc:sldChg chg="modSp del mod">
        <pc:chgData name="Martina Rihkrand" userId="fa24e73b-f705-49db-a484-91be91c4de89" providerId="ADAL" clId="{C1833DE1-AC26-4348-9BEB-76259604DCF4}" dt="2023-05-24T08:43:09.145" v="301" actId="2696"/>
        <pc:sldMkLst>
          <pc:docMk/>
          <pc:sldMk cId="4165164142" sldId="315"/>
        </pc:sldMkLst>
        <pc:spChg chg="mod">
          <ac:chgData name="Martina Rihkrand" userId="fa24e73b-f705-49db-a484-91be91c4de89" providerId="ADAL" clId="{C1833DE1-AC26-4348-9BEB-76259604DCF4}" dt="2023-05-10T13:28:07.975" v="287" actId="13926"/>
          <ac:spMkLst>
            <pc:docMk/>
            <pc:sldMk cId="4165164142" sldId="315"/>
            <ac:spMk id="4" creationId="{EA1E12D6-92E7-421D-92BB-2E88E6CA5B15}"/>
          </ac:spMkLst>
        </pc:spChg>
      </pc:sldChg>
      <pc:sldChg chg="addSp delSp modSp mod">
        <pc:chgData name="Martina Rihkrand" userId="fa24e73b-f705-49db-a484-91be91c4de89" providerId="ADAL" clId="{C1833DE1-AC26-4348-9BEB-76259604DCF4}" dt="2023-05-24T08:51:20.180" v="346" actId="1076"/>
        <pc:sldMkLst>
          <pc:docMk/>
          <pc:sldMk cId="594797187" sldId="316"/>
        </pc:sldMkLst>
        <pc:spChg chg="mod">
          <ac:chgData name="Martina Rihkrand" userId="fa24e73b-f705-49db-a484-91be91c4de89" providerId="ADAL" clId="{C1833DE1-AC26-4348-9BEB-76259604DCF4}" dt="2023-05-24T08:48:05.264" v="341" actId="1076"/>
          <ac:spMkLst>
            <pc:docMk/>
            <pc:sldMk cId="594797187" sldId="316"/>
            <ac:spMk id="4" creationId="{EA1E12D6-92E7-421D-92BB-2E88E6CA5B15}"/>
          </ac:spMkLst>
        </pc:spChg>
        <pc:spChg chg="del mod">
          <ac:chgData name="Martina Rihkrand" userId="fa24e73b-f705-49db-a484-91be91c4de89" providerId="ADAL" clId="{C1833DE1-AC26-4348-9BEB-76259604DCF4}" dt="2023-05-24T08:43:00.315" v="299" actId="478"/>
          <ac:spMkLst>
            <pc:docMk/>
            <pc:sldMk cId="594797187" sldId="316"/>
            <ac:spMk id="5" creationId="{0798F9BD-F504-40F9-84A4-179B2CA9CB49}"/>
          </ac:spMkLst>
        </pc:spChg>
        <pc:spChg chg="add del mod">
          <ac:chgData name="Martina Rihkrand" userId="fa24e73b-f705-49db-a484-91be91c4de89" providerId="ADAL" clId="{C1833DE1-AC26-4348-9BEB-76259604DCF4}" dt="2023-05-24T08:43:03.480" v="300" actId="478"/>
          <ac:spMkLst>
            <pc:docMk/>
            <pc:sldMk cId="594797187" sldId="316"/>
            <ac:spMk id="9" creationId="{E5DD0460-3038-8022-78DB-ACFF8C03E83A}"/>
          </ac:spMkLst>
        </pc:spChg>
        <pc:picChg chg="del">
          <ac:chgData name="Martina Rihkrand" userId="fa24e73b-f705-49db-a484-91be91c4de89" providerId="ADAL" clId="{C1833DE1-AC26-4348-9BEB-76259604DCF4}" dt="2023-05-24T08:42:56.894" v="297" actId="478"/>
          <ac:picMkLst>
            <pc:docMk/>
            <pc:sldMk cId="594797187" sldId="316"/>
            <ac:picMk id="3" creationId="{46AD917F-D341-434A-AEBF-267B47054AC6}"/>
          </ac:picMkLst>
        </pc:picChg>
        <pc:picChg chg="add mod">
          <ac:chgData name="Martina Rihkrand" userId="fa24e73b-f705-49db-a484-91be91c4de89" providerId="ADAL" clId="{C1833DE1-AC26-4348-9BEB-76259604DCF4}" dt="2023-05-24T08:51:20.180" v="346" actId="1076"/>
          <ac:picMkLst>
            <pc:docMk/>
            <pc:sldMk cId="594797187" sldId="316"/>
            <ac:picMk id="11" creationId="{EBAA5BB7-5A9D-3FA9-8B49-FB7E2BBFCB42}"/>
          </ac:picMkLst>
        </pc:picChg>
      </pc:sldChg>
      <pc:sldChg chg="del">
        <pc:chgData name="Martina Rihkrand" userId="fa24e73b-f705-49db-a484-91be91c4de89" providerId="ADAL" clId="{C1833DE1-AC26-4348-9BEB-76259604DCF4}" dt="2023-05-10T13:24:35.978" v="281" actId="2696"/>
        <pc:sldMkLst>
          <pc:docMk/>
          <pc:sldMk cId="2954646009" sldId="317"/>
        </pc:sldMkLst>
      </pc:sldChg>
      <pc:sldChg chg="del">
        <pc:chgData name="Martina Rihkrand" userId="fa24e73b-f705-49db-a484-91be91c4de89" providerId="ADAL" clId="{C1833DE1-AC26-4348-9BEB-76259604DCF4}" dt="2023-05-10T13:24:34.489" v="280" actId="2696"/>
        <pc:sldMkLst>
          <pc:docMk/>
          <pc:sldMk cId="2534308456" sldId="318"/>
        </pc:sldMkLst>
      </pc:sldChg>
      <pc:sldChg chg="del">
        <pc:chgData name="Martina Rihkrand" userId="fa24e73b-f705-49db-a484-91be91c4de89" providerId="ADAL" clId="{C1833DE1-AC26-4348-9BEB-76259604DCF4}" dt="2023-05-10T13:24:38.486" v="282" actId="2696"/>
        <pc:sldMkLst>
          <pc:docMk/>
          <pc:sldMk cId="3780598548" sldId="319"/>
        </pc:sldMkLst>
      </pc:sldChg>
      <pc:sldChg chg="del">
        <pc:chgData name="Martina Rihkrand" userId="fa24e73b-f705-49db-a484-91be91c4de89" providerId="ADAL" clId="{C1833DE1-AC26-4348-9BEB-76259604DCF4}" dt="2023-05-10T13:24:40.017" v="283" actId="2696"/>
        <pc:sldMkLst>
          <pc:docMk/>
          <pc:sldMk cId="299541852" sldId="320"/>
        </pc:sldMkLst>
      </pc:sldChg>
    </pc:docChg>
  </pc:docChgLst>
  <pc:docChgLst>
    <pc:chgData name="Martina Rihkrand" userId="fa24e73b-f705-49db-a484-91be91c4de89" providerId="ADAL" clId="{520EC0D8-348F-4675-B816-2848FD667F70}"/>
    <pc:docChg chg="undo redo custSel addSld delSld modSld">
      <pc:chgData name="Martina Rihkrand" userId="fa24e73b-f705-49db-a484-91be91c4de89" providerId="ADAL" clId="{520EC0D8-348F-4675-B816-2848FD667F70}" dt="2023-11-24T11:12:41.664" v="1863"/>
      <pc:docMkLst>
        <pc:docMk/>
      </pc:docMkLst>
      <pc:sldChg chg="modSp mod">
        <pc:chgData name="Martina Rihkrand" userId="fa24e73b-f705-49db-a484-91be91c4de89" providerId="ADAL" clId="{520EC0D8-348F-4675-B816-2848FD667F70}" dt="2023-11-23T15:22:10.630" v="17"/>
        <pc:sldMkLst>
          <pc:docMk/>
          <pc:sldMk cId="3664570500" sldId="256"/>
        </pc:sldMkLst>
        <pc:spChg chg="mod">
          <ac:chgData name="Martina Rihkrand" userId="fa24e73b-f705-49db-a484-91be91c4de89" providerId="ADAL" clId="{520EC0D8-348F-4675-B816-2848FD667F70}" dt="2023-11-23T15:21:51.093" v="14" actId="404"/>
          <ac:spMkLst>
            <pc:docMk/>
            <pc:sldMk cId="3664570500" sldId="256"/>
            <ac:spMk id="2" creationId="{545AABF2-6AAF-485B-BEDB-21C297590EF0}"/>
          </ac:spMkLst>
        </pc:spChg>
        <pc:spChg chg="mod">
          <ac:chgData name="Martina Rihkrand" userId="fa24e73b-f705-49db-a484-91be91c4de89" providerId="ADAL" clId="{520EC0D8-348F-4675-B816-2848FD667F70}" dt="2023-11-23T15:22:10.630" v="17"/>
          <ac:spMkLst>
            <pc:docMk/>
            <pc:sldMk cId="3664570500" sldId="256"/>
            <ac:spMk id="3" creationId="{8AD96F96-2976-4926-A1A2-B4B9F88057B0}"/>
          </ac:spMkLst>
        </pc:spChg>
      </pc:sldChg>
      <pc:sldChg chg="addSp delSp modSp mod chgLayout modNotesTx">
        <pc:chgData name="Martina Rihkrand" userId="fa24e73b-f705-49db-a484-91be91c4de89" providerId="ADAL" clId="{520EC0D8-348F-4675-B816-2848FD667F70}" dt="2023-11-24T11:12:06.706" v="1849"/>
        <pc:sldMkLst>
          <pc:docMk/>
          <pc:sldMk cId="922666494" sldId="291"/>
        </pc:sldMkLst>
        <pc:spChg chg="mod ord">
          <ac:chgData name="Martina Rihkrand" userId="fa24e73b-f705-49db-a484-91be91c4de89" providerId="ADAL" clId="{520EC0D8-348F-4675-B816-2848FD667F70}" dt="2023-11-23T16:24:25.243" v="1335" actId="700"/>
          <ac:spMkLst>
            <pc:docMk/>
            <pc:sldMk cId="922666494" sldId="291"/>
            <ac:spMk id="2" creationId="{0C3FC25E-EA3F-4977-9498-6B5643E0BD43}"/>
          </ac:spMkLst>
        </pc:spChg>
        <pc:spChg chg="mod ord">
          <ac:chgData name="Martina Rihkrand" userId="fa24e73b-f705-49db-a484-91be91c4de89" providerId="ADAL" clId="{520EC0D8-348F-4675-B816-2848FD667F70}" dt="2023-11-23T16:24:25.243" v="1335" actId="700"/>
          <ac:spMkLst>
            <pc:docMk/>
            <pc:sldMk cId="922666494" sldId="291"/>
            <ac:spMk id="3" creationId="{DF24B983-3A1D-449F-8CFF-63427E54CF66}"/>
          </ac:spMkLst>
        </pc:spChg>
        <pc:spChg chg="mod ord">
          <ac:chgData name="Martina Rihkrand" userId="fa24e73b-f705-49db-a484-91be91c4de89" providerId="ADAL" clId="{520EC0D8-348F-4675-B816-2848FD667F70}" dt="2023-11-23T16:25:17.260" v="1349" actId="403"/>
          <ac:spMkLst>
            <pc:docMk/>
            <pc:sldMk cId="922666494" sldId="291"/>
            <ac:spMk id="4" creationId="{C0D6A249-7C6B-4EC8-9A06-80EFB9D42589}"/>
          </ac:spMkLst>
        </pc:spChg>
        <pc:spChg chg="add del mod ord">
          <ac:chgData name="Martina Rihkrand" userId="fa24e73b-f705-49db-a484-91be91c4de89" providerId="ADAL" clId="{520EC0D8-348F-4675-B816-2848FD667F70}" dt="2023-11-23T16:24:25.243" v="1335" actId="700"/>
          <ac:spMkLst>
            <pc:docMk/>
            <pc:sldMk cId="922666494" sldId="291"/>
            <ac:spMk id="5" creationId="{ADB27544-24AB-F256-4904-1C3367F7BD8E}"/>
          </ac:spMkLst>
        </pc:spChg>
        <pc:picChg chg="add del mod">
          <ac:chgData name="Martina Rihkrand" userId="fa24e73b-f705-49db-a484-91be91c4de89" providerId="ADAL" clId="{520EC0D8-348F-4675-B816-2848FD667F70}" dt="2023-11-23T16:24:24.654" v="1334"/>
          <ac:picMkLst>
            <pc:docMk/>
            <pc:sldMk cId="922666494" sldId="291"/>
            <ac:picMk id="6" creationId="{61BD1949-80B0-CBEE-385F-0064DFF30CAC}"/>
          </ac:picMkLst>
        </pc:picChg>
      </pc:sldChg>
      <pc:sldChg chg="addSp delSp modSp mod modNotesTx">
        <pc:chgData name="Martina Rihkrand" userId="fa24e73b-f705-49db-a484-91be91c4de89" providerId="ADAL" clId="{520EC0D8-348F-4675-B816-2848FD667F70}" dt="2023-11-24T11:12:10.420" v="1850"/>
        <pc:sldMkLst>
          <pc:docMk/>
          <pc:sldMk cId="1330785866" sldId="293"/>
        </pc:sldMkLst>
        <pc:spChg chg="mod">
          <ac:chgData name="Martina Rihkrand" userId="fa24e73b-f705-49db-a484-91be91c4de89" providerId="ADAL" clId="{520EC0D8-348F-4675-B816-2848FD667F70}" dt="2023-11-23T16:25:42.447" v="1370" actId="20577"/>
          <ac:spMkLst>
            <pc:docMk/>
            <pc:sldMk cId="1330785866" sldId="293"/>
            <ac:spMk id="4" creationId="{EA1E12D6-92E7-421D-92BB-2E88E6CA5B15}"/>
          </ac:spMkLst>
        </pc:spChg>
        <pc:spChg chg="mod">
          <ac:chgData name="Martina Rihkrand" userId="fa24e73b-f705-49db-a484-91be91c4de89" providerId="ADAL" clId="{520EC0D8-348F-4675-B816-2848FD667F70}" dt="2023-11-23T16:26:05.310" v="1372" actId="14100"/>
          <ac:spMkLst>
            <pc:docMk/>
            <pc:sldMk cId="1330785866" sldId="293"/>
            <ac:spMk id="5" creationId="{0798F9BD-F504-40F9-84A4-179B2CA9CB49}"/>
          </ac:spMkLst>
        </pc:spChg>
        <pc:picChg chg="add mod">
          <ac:chgData name="Martina Rihkrand" userId="fa24e73b-f705-49db-a484-91be91c4de89" providerId="ADAL" clId="{520EC0D8-348F-4675-B816-2848FD667F70}" dt="2023-11-23T16:25:32.351" v="1351" actId="1076"/>
          <ac:picMkLst>
            <pc:docMk/>
            <pc:sldMk cId="1330785866" sldId="293"/>
            <ac:picMk id="3" creationId="{6DD45B56-8072-C444-752E-24E7A1CBC298}"/>
          </ac:picMkLst>
        </pc:picChg>
        <pc:picChg chg="del">
          <ac:chgData name="Martina Rihkrand" userId="fa24e73b-f705-49db-a484-91be91c4de89" providerId="ADAL" clId="{520EC0D8-348F-4675-B816-2848FD667F70}" dt="2023-11-23T15:26:01.892" v="187" actId="478"/>
          <ac:picMkLst>
            <pc:docMk/>
            <pc:sldMk cId="1330785866" sldId="293"/>
            <ac:picMk id="8" creationId="{CB0D641B-1CC1-1D65-9B22-F05B06D0C0DC}"/>
          </ac:picMkLst>
        </pc:picChg>
      </pc:sldChg>
      <pc:sldChg chg="addSp delSp modSp mod modClrScheme chgLayout modNotesTx">
        <pc:chgData name="Martina Rihkrand" userId="fa24e73b-f705-49db-a484-91be91c4de89" providerId="ADAL" clId="{520EC0D8-348F-4675-B816-2848FD667F70}" dt="2023-11-24T11:12:13.758" v="1852"/>
        <pc:sldMkLst>
          <pc:docMk/>
          <pc:sldMk cId="3504364718" sldId="295"/>
        </pc:sldMkLst>
        <pc:spChg chg="mod ord">
          <ac:chgData name="Martina Rihkrand" userId="fa24e73b-f705-49db-a484-91be91c4de89" providerId="ADAL" clId="{520EC0D8-348F-4675-B816-2848FD667F70}" dt="2023-11-24T11:10:45.110" v="1822" actId="1076"/>
          <ac:spMkLst>
            <pc:docMk/>
            <pc:sldMk cId="3504364718" sldId="295"/>
            <ac:spMk id="2" creationId="{07276873-9D4A-42C0-B935-19251A05CDA7}"/>
          </ac:spMkLst>
        </pc:spChg>
        <pc:spChg chg="add del mod ord">
          <ac:chgData name="Martina Rihkrand" userId="fa24e73b-f705-49db-a484-91be91c4de89" providerId="ADAL" clId="{520EC0D8-348F-4675-B816-2848FD667F70}" dt="2023-11-23T15:34:23.017" v="282" actId="478"/>
          <ac:spMkLst>
            <pc:docMk/>
            <pc:sldMk cId="3504364718" sldId="295"/>
            <ac:spMk id="3" creationId="{E0ADBA77-15FB-52C0-D5E9-B403E8AB276F}"/>
          </ac:spMkLst>
        </pc:spChg>
        <pc:spChg chg="add mod ord">
          <ac:chgData name="Martina Rihkrand" userId="fa24e73b-f705-49db-a484-91be91c4de89" providerId="ADAL" clId="{520EC0D8-348F-4675-B816-2848FD667F70}" dt="2023-11-24T11:10:39.742" v="1821" actId="1076"/>
          <ac:spMkLst>
            <pc:docMk/>
            <pc:sldMk cId="3504364718" sldId="295"/>
            <ac:spMk id="4" creationId="{D21AD3B7-9363-F595-C02F-4105C39C7ED8}"/>
          </ac:spMkLst>
        </pc:spChg>
        <pc:spChg chg="add del mod ord">
          <ac:chgData name="Martina Rihkrand" userId="fa24e73b-f705-49db-a484-91be91c4de89" providerId="ADAL" clId="{520EC0D8-348F-4675-B816-2848FD667F70}" dt="2023-11-23T15:34:16.066" v="280"/>
          <ac:spMkLst>
            <pc:docMk/>
            <pc:sldMk cId="3504364718" sldId="295"/>
            <ac:spMk id="6" creationId="{1B4A2812-3360-7DC5-53E8-177BE40E4E79}"/>
          </ac:spMkLst>
        </pc:spChg>
        <pc:picChg chg="del">
          <ac:chgData name="Martina Rihkrand" userId="fa24e73b-f705-49db-a484-91be91c4de89" providerId="ADAL" clId="{520EC0D8-348F-4675-B816-2848FD667F70}" dt="2023-11-23T15:32:13.782" v="277" actId="478"/>
          <ac:picMkLst>
            <pc:docMk/>
            <pc:sldMk cId="3504364718" sldId="295"/>
            <ac:picMk id="5" creationId="{714408A7-EBAD-9036-80DF-205D0D39E386}"/>
          </ac:picMkLst>
        </pc:picChg>
        <pc:picChg chg="add del mod ord">
          <ac:chgData name="Martina Rihkrand" userId="fa24e73b-f705-49db-a484-91be91c4de89" providerId="ADAL" clId="{520EC0D8-348F-4675-B816-2848FD667F70}" dt="2023-11-24T11:10:03.123" v="1811" actId="478"/>
          <ac:picMkLst>
            <pc:docMk/>
            <pc:sldMk cId="3504364718" sldId="295"/>
            <ac:picMk id="7" creationId="{40ED5027-9763-CAA2-0E16-6EACF50D9FDB}"/>
          </ac:picMkLst>
        </pc:picChg>
        <pc:picChg chg="add mod">
          <ac:chgData name="Martina Rihkrand" userId="fa24e73b-f705-49db-a484-91be91c4de89" providerId="ADAL" clId="{520EC0D8-348F-4675-B816-2848FD667F70}" dt="2023-11-24T11:10:32.688" v="1820" actId="1076"/>
          <ac:picMkLst>
            <pc:docMk/>
            <pc:sldMk cId="3504364718" sldId="295"/>
            <ac:picMk id="9" creationId="{7B922E1D-2939-816B-2B9A-C82F4054780D}"/>
          </ac:picMkLst>
        </pc:picChg>
      </pc:sldChg>
      <pc:sldChg chg="del modNotesTx">
        <pc:chgData name="Martina Rihkrand" userId="fa24e73b-f705-49db-a484-91be91c4de89" providerId="ADAL" clId="{520EC0D8-348F-4675-B816-2848FD667F70}" dt="2023-11-23T15:40:05.147" v="367" actId="2696"/>
        <pc:sldMkLst>
          <pc:docMk/>
          <pc:sldMk cId="3710049871" sldId="310"/>
        </pc:sldMkLst>
      </pc:sldChg>
      <pc:sldChg chg="addSp delSp modSp mod modClrScheme chgLayout modNotesTx">
        <pc:chgData name="Martina Rihkrand" userId="fa24e73b-f705-49db-a484-91be91c4de89" providerId="ADAL" clId="{520EC0D8-348F-4675-B816-2848FD667F70}" dt="2023-11-24T11:12:21.095" v="1856"/>
        <pc:sldMkLst>
          <pc:docMk/>
          <pc:sldMk cId="2211009447" sldId="311"/>
        </pc:sldMkLst>
        <pc:spChg chg="mod ord">
          <ac:chgData name="Martina Rihkrand" userId="fa24e73b-f705-49db-a484-91be91c4de89" providerId="ADAL" clId="{520EC0D8-348F-4675-B816-2848FD667F70}" dt="2023-11-23T15:49:34.512" v="489" actId="1076"/>
          <ac:spMkLst>
            <pc:docMk/>
            <pc:sldMk cId="2211009447" sldId="311"/>
            <ac:spMk id="4" creationId="{EA1E12D6-92E7-421D-92BB-2E88E6CA5B15}"/>
          </ac:spMkLst>
        </pc:spChg>
        <pc:spChg chg="del">
          <ac:chgData name="Martina Rihkrand" userId="fa24e73b-f705-49db-a484-91be91c4de89" providerId="ADAL" clId="{520EC0D8-348F-4675-B816-2848FD667F70}" dt="2023-11-23T15:48:11.253" v="481" actId="700"/>
          <ac:spMkLst>
            <pc:docMk/>
            <pc:sldMk cId="2211009447" sldId="311"/>
            <ac:spMk id="6" creationId="{2284CE69-C5F0-4ADC-8867-EE30451BBFEB}"/>
          </ac:spMkLst>
        </pc:spChg>
        <pc:picChg chg="add mod">
          <ac:chgData name="Martina Rihkrand" userId="fa24e73b-f705-49db-a484-91be91c4de89" providerId="ADAL" clId="{520EC0D8-348F-4675-B816-2848FD667F70}" dt="2023-11-23T15:49:09.870" v="488" actId="1076"/>
          <ac:picMkLst>
            <pc:docMk/>
            <pc:sldMk cId="2211009447" sldId="311"/>
            <ac:picMk id="3" creationId="{FAA25434-7A92-7500-F3B0-1E8EF9ABD42A}"/>
          </ac:picMkLst>
        </pc:picChg>
        <pc:picChg chg="del mod">
          <ac:chgData name="Martina Rihkrand" userId="fa24e73b-f705-49db-a484-91be91c4de89" providerId="ADAL" clId="{520EC0D8-348F-4675-B816-2848FD667F70}" dt="2023-11-23T15:48:44.931" v="485" actId="478"/>
          <ac:picMkLst>
            <pc:docMk/>
            <pc:sldMk cId="2211009447" sldId="311"/>
            <ac:picMk id="5" creationId="{B69ED157-6DA9-725F-56B6-075DA789BEEB}"/>
          </ac:picMkLst>
        </pc:picChg>
        <pc:picChg chg="del mod ord">
          <ac:chgData name="Martina Rihkrand" userId="fa24e73b-f705-49db-a484-91be91c4de89" providerId="ADAL" clId="{520EC0D8-348F-4675-B816-2848FD667F70}" dt="2023-11-23T15:48:15.986" v="482" actId="478"/>
          <ac:picMkLst>
            <pc:docMk/>
            <pc:sldMk cId="2211009447" sldId="311"/>
            <ac:picMk id="7" creationId="{1ECD68F8-803A-4D1F-9BB5-3240EBD3F39D}"/>
          </ac:picMkLst>
        </pc:picChg>
      </pc:sldChg>
      <pc:sldChg chg="addSp delSp modSp mod modClrScheme chgLayout modNotesTx">
        <pc:chgData name="Martina Rihkrand" userId="fa24e73b-f705-49db-a484-91be91c4de89" providerId="ADAL" clId="{520EC0D8-348F-4675-B816-2848FD667F70}" dt="2023-11-24T11:12:22.865" v="1857"/>
        <pc:sldMkLst>
          <pc:docMk/>
          <pc:sldMk cId="1566115966" sldId="312"/>
        </pc:sldMkLst>
        <pc:spChg chg="add del mod">
          <ac:chgData name="Martina Rihkrand" userId="fa24e73b-f705-49db-a484-91be91c4de89" providerId="ADAL" clId="{520EC0D8-348F-4675-B816-2848FD667F70}" dt="2023-11-23T15:50:08.862" v="509" actId="700"/>
          <ac:spMkLst>
            <pc:docMk/>
            <pc:sldMk cId="1566115966" sldId="312"/>
            <ac:spMk id="3" creationId="{B8A676AD-66EA-8D73-00E8-C01304F34FA7}"/>
          </ac:spMkLst>
        </pc:spChg>
        <pc:spChg chg="mod ord">
          <ac:chgData name="Martina Rihkrand" userId="fa24e73b-f705-49db-a484-91be91c4de89" providerId="ADAL" clId="{520EC0D8-348F-4675-B816-2848FD667F70}" dt="2023-11-23T15:50:16.841" v="510" actId="1076"/>
          <ac:spMkLst>
            <pc:docMk/>
            <pc:sldMk cId="1566115966" sldId="312"/>
            <ac:spMk id="12" creationId="{AE92F149-E1C7-DE46-75AE-29BE13C41860}"/>
          </ac:spMkLst>
        </pc:spChg>
        <pc:picChg chg="add mod">
          <ac:chgData name="Martina Rihkrand" userId="fa24e73b-f705-49db-a484-91be91c4de89" providerId="ADAL" clId="{520EC0D8-348F-4675-B816-2848FD667F70}" dt="2023-11-23T15:51:20.125" v="515" actId="1076"/>
          <ac:picMkLst>
            <pc:docMk/>
            <pc:sldMk cId="1566115966" sldId="312"/>
            <ac:picMk id="5" creationId="{4D67C7A3-49FB-AC57-73F3-CB2E00BBFB8F}"/>
          </ac:picMkLst>
        </pc:picChg>
        <pc:picChg chg="del">
          <ac:chgData name="Martina Rihkrand" userId="fa24e73b-f705-49db-a484-91be91c4de89" providerId="ADAL" clId="{520EC0D8-348F-4675-B816-2848FD667F70}" dt="2023-11-23T15:50:05.991" v="508" actId="478"/>
          <ac:picMkLst>
            <pc:docMk/>
            <pc:sldMk cId="1566115966" sldId="312"/>
            <ac:picMk id="7" creationId="{1ECD68F8-803A-4D1F-9BB5-3240EBD3F39D}"/>
          </ac:picMkLst>
        </pc:picChg>
        <pc:picChg chg="del">
          <ac:chgData name="Martina Rihkrand" userId="fa24e73b-f705-49db-a484-91be91c4de89" providerId="ADAL" clId="{520EC0D8-348F-4675-B816-2848FD667F70}" dt="2023-11-23T15:50:03.157" v="506" actId="478"/>
          <ac:picMkLst>
            <pc:docMk/>
            <pc:sldMk cId="1566115966" sldId="312"/>
            <ac:picMk id="10" creationId="{44FC9912-93B2-6E0A-F03D-30F23685D12D}"/>
          </ac:picMkLst>
        </pc:picChg>
      </pc:sldChg>
      <pc:sldChg chg="del modNotesTx">
        <pc:chgData name="Martina Rihkrand" userId="fa24e73b-f705-49db-a484-91be91c4de89" providerId="ADAL" clId="{520EC0D8-348F-4675-B816-2848FD667F70}" dt="2023-11-23T15:44:05.138" v="455" actId="2696"/>
        <pc:sldMkLst>
          <pc:docMk/>
          <pc:sldMk cId="2859424222" sldId="313"/>
        </pc:sldMkLst>
      </pc:sldChg>
      <pc:sldChg chg="del">
        <pc:chgData name="Martina Rihkrand" userId="fa24e73b-f705-49db-a484-91be91c4de89" providerId="ADAL" clId="{520EC0D8-348F-4675-B816-2848FD667F70}" dt="2023-11-23T15:53:34.388" v="569" actId="2696"/>
        <pc:sldMkLst>
          <pc:docMk/>
          <pc:sldMk cId="420425865" sldId="314"/>
        </pc:sldMkLst>
      </pc:sldChg>
      <pc:sldChg chg="addSp delSp modSp mod modClrScheme chgLayout modNotesTx">
        <pc:chgData name="Martina Rihkrand" userId="fa24e73b-f705-49db-a484-91be91c4de89" providerId="ADAL" clId="{520EC0D8-348F-4675-B816-2848FD667F70}" dt="2023-11-24T11:08:57.124" v="1809" actId="20577"/>
        <pc:sldMkLst>
          <pc:docMk/>
          <pc:sldMk cId="594797187" sldId="316"/>
        </pc:sldMkLst>
        <pc:spChg chg="mod ord">
          <ac:chgData name="Martina Rihkrand" userId="fa24e73b-f705-49db-a484-91be91c4de89" providerId="ADAL" clId="{520EC0D8-348F-4675-B816-2848FD667F70}" dt="2023-11-24T11:07:08.130" v="1583" actId="404"/>
          <ac:spMkLst>
            <pc:docMk/>
            <pc:sldMk cId="594797187" sldId="316"/>
            <ac:spMk id="4" creationId="{EA1E12D6-92E7-421D-92BB-2E88E6CA5B15}"/>
          </ac:spMkLst>
        </pc:spChg>
        <pc:spChg chg="del">
          <ac:chgData name="Martina Rihkrand" userId="fa24e73b-f705-49db-a484-91be91c4de89" providerId="ADAL" clId="{520EC0D8-348F-4675-B816-2848FD667F70}" dt="2023-11-24T11:06:58.745" v="1580" actId="700"/>
          <ac:spMkLst>
            <pc:docMk/>
            <pc:sldMk cId="594797187" sldId="316"/>
            <ac:spMk id="6" creationId="{2284CE69-C5F0-4ADC-8867-EE30451BBFEB}"/>
          </ac:spMkLst>
        </pc:spChg>
        <pc:graphicFrameChg chg="add mod">
          <ac:chgData name="Martina Rihkrand" userId="fa24e73b-f705-49db-a484-91be91c4de89" providerId="ADAL" clId="{520EC0D8-348F-4675-B816-2848FD667F70}" dt="2023-11-24T11:07:24.149" v="1588" actId="14100"/>
          <ac:graphicFrameMkLst>
            <pc:docMk/>
            <pc:sldMk cId="594797187" sldId="316"/>
            <ac:graphicFrameMk id="2" creationId="{A9FB6ECA-70BB-C8E2-7170-3EBD12425D6F}"/>
          </ac:graphicFrameMkLst>
        </pc:graphicFrameChg>
        <pc:picChg chg="del mod ord">
          <ac:chgData name="Martina Rihkrand" userId="fa24e73b-f705-49db-a484-91be91c4de89" providerId="ADAL" clId="{520EC0D8-348F-4675-B816-2848FD667F70}" dt="2023-11-24T11:07:10.866" v="1584" actId="478"/>
          <ac:picMkLst>
            <pc:docMk/>
            <pc:sldMk cId="594797187" sldId="316"/>
            <ac:picMk id="7" creationId="{1ECD68F8-803A-4D1F-9BB5-3240EBD3F39D}"/>
          </ac:picMkLst>
        </pc:picChg>
        <pc:picChg chg="del">
          <ac:chgData name="Martina Rihkrand" userId="fa24e73b-f705-49db-a484-91be91c4de89" providerId="ADAL" clId="{520EC0D8-348F-4675-B816-2848FD667F70}" dt="2023-11-24T11:06:53.730" v="1579" actId="478"/>
          <ac:picMkLst>
            <pc:docMk/>
            <pc:sldMk cId="594797187" sldId="316"/>
            <ac:picMk id="11" creationId="{EBAA5BB7-5A9D-3FA9-8B49-FB7E2BBFCB42}"/>
          </ac:picMkLst>
        </pc:picChg>
      </pc:sldChg>
      <pc:sldChg chg="addSp delSp modSp mod modNotesTx">
        <pc:chgData name="Martina Rihkrand" userId="fa24e73b-f705-49db-a484-91be91c4de89" providerId="ADAL" clId="{520EC0D8-348F-4675-B816-2848FD667F70}" dt="2023-11-24T11:12:35.281" v="1859"/>
        <pc:sldMkLst>
          <pc:docMk/>
          <pc:sldMk cId="806742990" sldId="317"/>
        </pc:sldMkLst>
        <pc:spChg chg="del">
          <ac:chgData name="Martina Rihkrand" userId="fa24e73b-f705-49db-a484-91be91c4de89" providerId="ADAL" clId="{520EC0D8-348F-4675-B816-2848FD667F70}" dt="2023-11-23T15:55:50.753" v="576"/>
          <ac:spMkLst>
            <pc:docMk/>
            <pc:sldMk cId="806742990" sldId="317"/>
            <ac:spMk id="2" creationId="{65F78BB4-CC9E-879C-D9AC-83DCA086BFEC}"/>
          </ac:spMkLst>
        </pc:spChg>
        <pc:spChg chg="mod">
          <ac:chgData name="Martina Rihkrand" userId="fa24e73b-f705-49db-a484-91be91c4de89" providerId="ADAL" clId="{520EC0D8-348F-4675-B816-2848FD667F70}" dt="2023-11-23T16:28:34.400" v="1395" actId="20577"/>
          <ac:spMkLst>
            <pc:docMk/>
            <pc:sldMk cId="806742990" sldId="317"/>
            <ac:spMk id="4" creationId="{2C2F1072-8339-81B3-1BF0-144A08272B7F}"/>
          </ac:spMkLst>
        </pc:spChg>
        <pc:spChg chg="mod">
          <ac:chgData name="Martina Rihkrand" userId="fa24e73b-f705-49db-a484-91be91c4de89" providerId="ADAL" clId="{520EC0D8-348F-4675-B816-2848FD667F70}" dt="2023-11-23T16:00:16.431" v="647" actId="20577"/>
          <ac:spMkLst>
            <pc:docMk/>
            <pc:sldMk cId="806742990" sldId="317"/>
            <ac:spMk id="5" creationId="{51D02084-E94B-D7AF-0C12-006297590231}"/>
          </ac:spMkLst>
        </pc:spChg>
        <pc:picChg chg="add mod">
          <ac:chgData name="Martina Rihkrand" userId="fa24e73b-f705-49db-a484-91be91c4de89" providerId="ADAL" clId="{520EC0D8-348F-4675-B816-2848FD667F70}" dt="2023-11-23T15:55:50.753" v="576"/>
          <ac:picMkLst>
            <pc:docMk/>
            <pc:sldMk cId="806742990" sldId="317"/>
            <ac:picMk id="3" creationId="{0268822D-2B3C-5102-3B88-5F8B3E3BB324}"/>
          </ac:picMkLst>
        </pc:picChg>
        <pc:picChg chg="add mod">
          <ac:chgData name="Martina Rihkrand" userId="fa24e73b-f705-49db-a484-91be91c4de89" providerId="ADAL" clId="{520EC0D8-348F-4675-B816-2848FD667F70}" dt="2023-11-23T16:00:22.301" v="648" actId="1076"/>
          <ac:picMkLst>
            <pc:docMk/>
            <pc:sldMk cId="806742990" sldId="317"/>
            <ac:picMk id="7" creationId="{73A96F7C-915F-7C68-2617-C12693D52B3E}"/>
          </ac:picMkLst>
        </pc:picChg>
      </pc:sldChg>
      <pc:sldChg chg="addSp delSp modSp mod modClrScheme chgLayout modNotesTx">
        <pc:chgData name="Martina Rihkrand" userId="fa24e73b-f705-49db-a484-91be91c4de89" providerId="ADAL" clId="{520EC0D8-348F-4675-B816-2848FD667F70}" dt="2023-11-24T11:12:37.153" v="1860"/>
        <pc:sldMkLst>
          <pc:docMk/>
          <pc:sldMk cId="1190872771" sldId="318"/>
        </pc:sldMkLst>
        <pc:spChg chg="del">
          <ac:chgData name="Martina Rihkrand" userId="fa24e73b-f705-49db-a484-91be91c4de89" providerId="ADAL" clId="{520EC0D8-348F-4675-B816-2848FD667F70}" dt="2023-11-23T16:00:53.532" v="656" actId="700"/>
          <ac:spMkLst>
            <pc:docMk/>
            <pc:sldMk cId="1190872771" sldId="318"/>
            <ac:spMk id="2" creationId="{131EFCFC-44FD-452B-4F8A-0E09D718846E}"/>
          </ac:spMkLst>
        </pc:spChg>
        <pc:spChg chg="mod ord">
          <ac:chgData name="Martina Rihkrand" userId="fa24e73b-f705-49db-a484-91be91c4de89" providerId="ADAL" clId="{520EC0D8-348F-4675-B816-2848FD667F70}" dt="2023-11-23T16:00:57.709" v="657" actId="1076"/>
          <ac:spMkLst>
            <pc:docMk/>
            <pc:sldMk cId="1190872771" sldId="318"/>
            <ac:spMk id="4" creationId="{45B9961E-95B9-FA42-1934-EC7C58D0067B}"/>
          </ac:spMkLst>
        </pc:spChg>
        <pc:picChg chg="add mod">
          <ac:chgData name="Martina Rihkrand" userId="fa24e73b-f705-49db-a484-91be91c4de89" providerId="ADAL" clId="{520EC0D8-348F-4675-B816-2848FD667F70}" dt="2023-11-23T16:01:16.332" v="659" actId="1076"/>
          <ac:picMkLst>
            <pc:docMk/>
            <pc:sldMk cId="1190872771" sldId="318"/>
            <ac:picMk id="3" creationId="{18F7558D-69DE-B9AA-022B-4260CA68CF22}"/>
          </ac:picMkLst>
        </pc:picChg>
        <pc:picChg chg="del">
          <ac:chgData name="Martina Rihkrand" userId="fa24e73b-f705-49db-a484-91be91c4de89" providerId="ADAL" clId="{520EC0D8-348F-4675-B816-2848FD667F70}" dt="2023-11-23T16:00:50.127" v="655" actId="478"/>
          <ac:picMkLst>
            <pc:docMk/>
            <pc:sldMk cId="1190872771" sldId="318"/>
            <ac:picMk id="7" creationId="{40AB764D-A4A7-0882-7516-7DDB4B5F295F}"/>
          </ac:picMkLst>
        </pc:picChg>
      </pc:sldChg>
      <pc:sldChg chg="del">
        <pc:chgData name="Martina Rihkrand" userId="fa24e73b-f705-49db-a484-91be91c4de89" providerId="ADAL" clId="{520EC0D8-348F-4675-B816-2848FD667F70}" dt="2023-11-23T16:03:47.719" v="766" actId="2696"/>
        <pc:sldMkLst>
          <pc:docMk/>
          <pc:sldMk cId="1585351329" sldId="319"/>
        </pc:sldMkLst>
      </pc:sldChg>
      <pc:sldChg chg="del">
        <pc:chgData name="Martina Rihkrand" userId="fa24e73b-f705-49db-a484-91be91c4de89" providerId="ADAL" clId="{520EC0D8-348F-4675-B816-2848FD667F70}" dt="2023-11-23T16:03:52.349" v="767" actId="2696"/>
        <pc:sldMkLst>
          <pc:docMk/>
          <pc:sldMk cId="2530625190" sldId="320"/>
        </pc:sldMkLst>
      </pc:sldChg>
      <pc:sldChg chg="addSp delSp modSp new mod setBg modClrScheme chgLayout modNotesTx">
        <pc:chgData name="Martina Rihkrand" userId="fa24e73b-f705-49db-a484-91be91c4de89" providerId="ADAL" clId="{520EC0D8-348F-4675-B816-2848FD667F70}" dt="2023-11-24T11:12:12.064" v="1851"/>
        <pc:sldMkLst>
          <pc:docMk/>
          <pc:sldMk cId="2492653996" sldId="321"/>
        </pc:sldMkLst>
        <pc:spChg chg="add del">
          <ac:chgData name="Martina Rihkrand" userId="fa24e73b-f705-49db-a484-91be91c4de89" providerId="ADAL" clId="{520EC0D8-348F-4675-B816-2848FD667F70}" dt="2023-11-23T15:31:19.744" v="265" actId="700"/>
          <ac:spMkLst>
            <pc:docMk/>
            <pc:sldMk cId="2492653996" sldId="321"/>
            <ac:spMk id="2" creationId="{44B9A442-ACE4-539C-4B39-4EF2B82FB8A7}"/>
          </ac:spMkLst>
        </pc:spChg>
        <pc:spChg chg="del">
          <ac:chgData name="Martina Rihkrand" userId="fa24e73b-f705-49db-a484-91be91c4de89" providerId="ADAL" clId="{520EC0D8-348F-4675-B816-2848FD667F70}" dt="2023-11-23T15:30:12.567" v="256" actId="478"/>
          <ac:spMkLst>
            <pc:docMk/>
            <pc:sldMk cId="2492653996" sldId="321"/>
            <ac:spMk id="3" creationId="{9799C5A3-C531-0692-F386-2CF425898EB9}"/>
          </ac:spMkLst>
        </pc:spChg>
        <pc:spChg chg="mod ord">
          <ac:chgData name="Martina Rihkrand" userId="fa24e73b-f705-49db-a484-91be91c4de89" providerId="ADAL" clId="{520EC0D8-348F-4675-B816-2848FD667F70}" dt="2023-11-23T15:31:29.795" v="268" actId="404"/>
          <ac:spMkLst>
            <pc:docMk/>
            <pc:sldMk cId="2492653996" sldId="321"/>
            <ac:spMk id="4" creationId="{CB525287-148C-8E0F-FFE6-4A667064C8FB}"/>
          </ac:spMkLst>
        </pc:spChg>
        <pc:spChg chg="del">
          <ac:chgData name="Martina Rihkrand" userId="fa24e73b-f705-49db-a484-91be91c4de89" providerId="ADAL" clId="{520EC0D8-348F-4675-B816-2848FD667F70}" dt="2023-11-23T15:30:13.671" v="257" actId="478"/>
          <ac:spMkLst>
            <pc:docMk/>
            <pc:sldMk cId="2492653996" sldId="321"/>
            <ac:spMk id="5" creationId="{35D7D7C5-091F-F524-68BD-FE8749EE8C71}"/>
          </ac:spMkLst>
        </pc:spChg>
        <pc:spChg chg="add del">
          <ac:chgData name="Martina Rihkrand" userId="fa24e73b-f705-49db-a484-91be91c4de89" providerId="ADAL" clId="{520EC0D8-348F-4675-B816-2848FD667F70}" dt="2023-11-23T15:30:59.404" v="264" actId="26606"/>
          <ac:spMkLst>
            <pc:docMk/>
            <pc:sldMk cId="2492653996" sldId="321"/>
            <ac:spMk id="12" creationId="{53F29798-D584-4792-9B62-3F5F5C36D619}"/>
          </ac:spMkLst>
        </pc:spChg>
        <pc:picChg chg="add mod">
          <ac:chgData name="Martina Rihkrand" userId="fa24e73b-f705-49db-a484-91be91c4de89" providerId="ADAL" clId="{520EC0D8-348F-4675-B816-2848FD667F70}" dt="2023-11-23T15:31:35.339" v="270" actId="14100"/>
          <ac:picMkLst>
            <pc:docMk/>
            <pc:sldMk cId="2492653996" sldId="321"/>
            <ac:picMk id="7" creationId="{5ADCC7D9-4821-3CC4-BBEA-4B6505391FB8}"/>
          </ac:picMkLst>
        </pc:picChg>
      </pc:sldChg>
      <pc:sldChg chg="addSp delSp modSp new mod modClrScheme chgLayout modNotesTx">
        <pc:chgData name="Martina Rihkrand" userId="fa24e73b-f705-49db-a484-91be91c4de89" providerId="ADAL" clId="{520EC0D8-348F-4675-B816-2848FD667F70}" dt="2023-11-24T11:12:15.454" v="1853"/>
        <pc:sldMkLst>
          <pc:docMk/>
          <pc:sldMk cId="2535285272" sldId="322"/>
        </pc:sldMkLst>
        <pc:spChg chg="del">
          <ac:chgData name="Martina Rihkrand" userId="fa24e73b-f705-49db-a484-91be91c4de89" providerId="ADAL" clId="{520EC0D8-348F-4675-B816-2848FD667F70}" dt="2023-11-23T15:38:47.694" v="362" actId="700"/>
          <ac:spMkLst>
            <pc:docMk/>
            <pc:sldMk cId="2535285272" sldId="322"/>
            <ac:spMk id="2" creationId="{1DAB92B3-9CA8-1552-7BCD-7574338B42DB}"/>
          </ac:spMkLst>
        </pc:spChg>
        <pc:spChg chg="del mod">
          <ac:chgData name="Martina Rihkrand" userId="fa24e73b-f705-49db-a484-91be91c4de89" providerId="ADAL" clId="{520EC0D8-348F-4675-B816-2848FD667F70}" dt="2023-11-23T15:38:06.472" v="358" actId="478"/>
          <ac:spMkLst>
            <pc:docMk/>
            <pc:sldMk cId="2535285272" sldId="322"/>
            <ac:spMk id="3" creationId="{0F46AC22-88F8-E850-61F3-6947EF8F237B}"/>
          </ac:spMkLst>
        </pc:spChg>
        <pc:spChg chg="mod ord">
          <ac:chgData name="Martina Rihkrand" userId="fa24e73b-f705-49db-a484-91be91c4de89" providerId="ADAL" clId="{520EC0D8-348F-4675-B816-2848FD667F70}" dt="2023-11-23T16:27:00.815" v="1378" actId="1076"/>
          <ac:spMkLst>
            <pc:docMk/>
            <pc:sldMk cId="2535285272" sldId="322"/>
            <ac:spMk id="4" creationId="{14648FD9-3818-49D2-A6D3-795D7D66976B}"/>
          </ac:spMkLst>
        </pc:spChg>
        <pc:spChg chg="del">
          <ac:chgData name="Martina Rihkrand" userId="fa24e73b-f705-49db-a484-91be91c4de89" providerId="ADAL" clId="{520EC0D8-348F-4675-B816-2848FD667F70}" dt="2023-11-23T15:38:38.507" v="360" actId="478"/>
          <ac:spMkLst>
            <pc:docMk/>
            <pc:sldMk cId="2535285272" sldId="322"/>
            <ac:spMk id="5" creationId="{754EAF21-92BE-74AC-8C88-4DF0ADDC9C74}"/>
          </ac:spMkLst>
        </pc:spChg>
        <pc:picChg chg="add mod">
          <ac:chgData name="Martina Rihkrand" userId="fa24e73b-f705-49db-a484-91be91c4de89" providerId="ADAL" clId="{520EC0D8-348F-4675-B816-2848FD667F70}" dt="2023-11-23T16:27:05.120" v="1380" actId="14100"/>
          <ac:picMkLst>
            <pc:docMk/>
            <pc:sldMk cId="2535285272" sldId="322"/>
            <ac:picMk id="7" creationId="{37CA7F38-2DC9-1A75-DF96-98FBA3427B5C}"/>
          </ac:picMkLst>
        </pc:picChg>
      </pc:sldChg>
      <pc:sldChg chg="addSp delSp modSp new mod modClrScheme chgLayout modNotesTx">
        <pc:chgData name="Martina Rihkrand" userId="fa24e73b-f705-49db-a484-91be91c4de89" providerId="ADAL" clId="{520EC0D8-348F-4675-B816-2848FD667F70}" dt="2023-11-24T11:12:17.717" v="1854"/>
        <pc:sldMkLst>
          <pc:docMk/>
          <pc:sldMk cId="4036541808" sldId="323"/>
        </pc:sldMkLst>
        <pc:spChg chg="mod ord">
          <ac:chgData name="Martina Rihkrand" userId="fa24e73b-f705-49db-a484-91be91c4de89" providerId="ADAL" clId="{520EC0D8-348F-4675-B816-2848FD667F70}" dt="2023-11-24T11:11:09.655" v="1826" actId="14100"/>
          <ac:spMkLst>
            <pc:docMk/>
            <pc:sldMk cId="4036541808" sldId="323"/>
            <ac:spMk id="2" creationId="{42C95CAD-5B50-19E8-C363-F0C241F7D5D3}"/>
          </ac:spMkLst>
        </pc:spChg>
        <pc:spChg chg="add mod ord">
          <ac:chgData name="Martina Rihkrand" userId="fa24e73b-f705-49db-a484-91be91c4de89" providerId="ADAL" clId="{520EC0D8-348F-4675-B816-2848FD667F70}" dt="2023-11-23T15:42:28.139" v="435" actId="700"/>
          <ac:spMkLst>
            <pc:docMk/>
            <pc:sldMk cId="4036541808" sldId="323"/>
            <ac:spMk id="5" creationId="{B4494B02-0B9B-A806-8F84-17E2304111D4}"/>
          </ac:spMkLst>
        </pc:spChg>
        <pc:spChg chg="add del mod ord">
          <ac:chgData name="Martina Rihkrand" userId="fa24e73b-f705-49db-a484-91be91c4de89" providerId="ADAL" clId="{520EC0D8-348F-4675-B816-2848FD667F70}" dt="2023-11-23T15:42:43.867" v="438" actId="478"/>
          <ac:spMkLst>
            <pc:docMk/>
            <pc:sldMk cId="4036541808" sldId="323"/>
            <ac:spMk id="6" creationId="{DA646AF2-47B1-EFBB-5589-1E25EB3C97AB}"/>
          </ac:spMkLst>
        </pc:spChg>
        <pc:spChg chg="add mod ord">
          <ac:chgData name="Martina Rihkrand" userId="fa24e73b-f705-49db-a484-91be91c4de89" providerId="ADAL" clId="{520EC0D8-348F-4675-B816-2848FD667F70}" dt="2023-11-24T11:11:18.445" v="1828" actId="1076"/>
          <ac:spMkLst>
            <pc:docMk/>
            <pc:sldMk cId="4036541808" sldId="323"/>
            <ac:spMk id="7" creationId="{D74EFCE6-40B9-5E45-B241-1826B44F7472}"/>
          </ac:spMkLst>
        </pc:spChg>
        <pc:picChg chg="add mod">
          <ac:chgData name="Martina Rihkrand" userId="fa24e73b-f705-49db-a484-91be91c4de89" providerId="ADAL" clId="{520EC0D8-348F-4675-B816-2848FD667F70}" dt="2023-11-23T15:46:01.346" v="470" actId="14100"/>
          <ac:picMkLst>
            <pc:docMk/>
            <pc:sldMk cId="4036541808" sldId="323"/>
            <ac:picMk id="4" creationId="{5C94B80B-B942-3F3A-049C-F1C4E67668BE}"/>
          </ac:picMkLst>
        </pc:picChg>
        <pc:picChg chg="add mod">
          <ac:chgData name="Martina Rihkrand" userId="fa24e73b-f705-49db-a484-91be91c4de89" providerId="ADAL" clId="{520EC0D8-348F-4675-B816-2848FD667F70}" dt="2023-11-24T11:11:23.735" v="1829" actId="1076"/>
          <ac:picMkLst>
            <pc:docMk/>
            <pc:sldMk cId="4036541808" sldId="323"/>
            <ac:picMk id="9" creationId="{8BB45794-B423-4A84-4FD5-1F873B4A709A}"/>
          </ac:picMkLst>
        </pc:picChg>
      </pc:sldChg>
      <pc:sldChg chg="addSp delSp modSp new mod modClrScheme chgLayout modNotesTx">
        <pc:chgData name="Martina Rihkrand" userId="fa24e73b-f705-49db-a484-91be91c4de89" providerId="ADAL" clId="{520EC0D8-348F-4675-B816-2848FD667F70}" dt="2023-11-24T11:12:19.330" v="1855"/>
        <pc:sldMkLst>
          <pc:docMk/>
          <pc:sldMk cId="3584556703" sldId="324"/>
        </pc:sldMkLst>
        <pc:spChg chg="del">
          <ac:chgData name="Martina Rihkrand" userId="fa24e73b-f705-49db-a484-91be91c4de89" providerId="ADAL" clId="{520EC0D8-348F-4675-B816-2848FD667F70}" dt="2023-11-23T15:52:26.371" v="517" actId="700"/>
          <ac:spMkLst>
            <pc:docMk/>
            <pc:sldMk cId="3584556703" sldId="324"/>
            <ac:spMk id="2" creationId="{8D26680F-2C84-3A7A-BCAA-779A9D420EA2}"/>
          </ac:spMkLst>
        </pc:spChg>
        <pc:spChg chg="del">
          <ac:chgData name="Martina Rihkrand" userId="fa24e73b-f705-49db-a484-91be91c4de89" providerId="ADAL" clId="{520EC0D8-348F-4675-B816-2848FD667F70}" dt="2023-11-23T15:52:26.371" v="517" actId="700"/>
          <ac:spMkLst>
            <pc:docMk/>
            <pc:sldMk cId="3584556703" sldId="324"/>
            <ac:spMk id="3" creationId="{ED5980D8-4DC3-2EB4-5A60-3397E19C3298}"/>
          </ac:spMkLst>
        </pc:spChg>
        <pc:spChg chg="del mod ord">
          <ac:chgData name="Martina Rihkrand" userId="fa24e73b-f705-49db-a484-91be91c4de89" providerId="ADAL" clId="{520EC0D8-348F-4675-B816-2848FD667F70}" dt="2023-11-23T15:52:26.371" v="517" actId="700"/>
          <ac:spMkLst>
            <pc:docMk/>
            <pc:sldMk cId="3584556703" sldId="324"/>
            <ac:spMk id="4" creationId="{2C30FAAE-4BCE-81BB-B29E-D18E3D421D84}"/>
          </ac:spMkLst>
        </pc:spChg>
        <pc:spChg chg="del">
          <ac:chgData name="Martina Rihkrand" userId="fa24e73b-f705-49db-a484-91be91c4de89" providerId="ADAL" clId="{520EC0D8-348F-4675-B816-2848FD667F70}" dt="2023-11-23T15:52:26.371" v="517" actId="700"/>
          <ac:spMkLst>
            <pc:docMk/>
            <pc:sldMk cId="3584556703" sldId="324"/>
            <ac:spMk id="5" creationId="{1AA55372-2F4F-5698-87C3-42E8985A680E}"/>
          </ac:spMkLst>
        </pc:spChg>
        <pc:spChg chg="add mod ord">
          <ac:chgData name="Martina Rihkrand" userId="fa24e73b-f705-49db-a484-91be91c4de89" providerId="ADAL" clId="{520EC0D8-348F-4675-B816-2848FD667F70}" dt="2023-11-23T16:27:38.687" v="1386" actId="1076"/>
          <ac:spMkLst>
            <pc:docMk/>
            <pc:sldMk cId="3584556703" sldId="324"/>
            <ac:spMk id="6" creationId="{0B6AAAF6-33C9-9157-8B22-1559BCF09DE2}"/>
          </ac:spMkLst>
        </pc:spChg>
        <pc:picChg chg="add mod">
          <ac:chgData name="Martina Rihkrand" userId="fa24e73b-f705-49db-a484-91be91c4de89" providerId="ADAL" clId="{520EC0D8-348F-4675-B816-2848FD667F70}" dt="2023-11-23T16:27:41.364" v="1387" actId="1076"/>
          <ac:picMkLst>
            <pc:docMk/>
            <pc:sldMk cId="3584556703" sldId="324"/>
            <ac:picMk id="8" creationId="{0F975D1F-54B9-D1AB-8866-529DF94358DC}"/>
          </ac:picMkLst>
        </pc:picChg>
      </pc:sldChg>
      <pc:sldChg chg="addSp delSp modSp new mod modClrScheme chgLayout modNotesTx">
        <pc:chgData name="Martina Rihkrand" userId="fa24e73b-f705-49db-a484-91be91c4de89" providerId="ADAL" clId="{520EC0D8-348F-4675-B816-2848FD667F70}" dt="2023-11-24T11:12:33.409" v="1858"/>
        <pc:sldMkLst>
          <pc:docMk/>
          <pc:sldMk cId="3621662657" sldId="325"/>
        </pc:sldMkLst>
        <pc:spChg chg="del">
          <ac:chgData name="Martina Rihkrand" userId="fa24e73b-f705-49db-a484-91be91c4de89" providerId="ADAL" clId="{520EC0D8-348F-4675-B816-2848FD667F70}" dt="2023-11-23T15:55:19.351" v="573" actId="700"/>
          <ac:spMkLst>
            <pc:docMk/>
            <pc:sldMk cId="3621662657" sldId="325"/>
            <ac:spMk id="2" creationId="{79D11C3A-8275-1319-B284-13B3555B6F06}"/>
          </ac:spMkLst>
        </pc:spChg>
        <pc:spChg chg="del mod ord">
          <ac:chgData name="Martina Rihkrand" userId="fa24e73b-f705-49db-a484-91be91c4de89" providerId="ADAL" clId="{520EC0D8-348F-4675-B816-2848FD667F70}" dt="2023-11-23T15:55:19.351" v="573" actId="700"/>
          <ac:spMkLst>
            <pc:docMk/>
            <pc:sldMk cId="3621662657" sldId="325"/>
            <ac:spMk id="3" creationId="{8B72A1CD-9B4B-7F9A-2466-4C6686BD105F}"/>
          </ac:spMkLst>
        </pc:spChg>
        <pc:spChg chg="del mod ord">
          <ac:chgData name="Martina Rihkrand" userId="fa24e73b-f705-49db-a484-91be91c4de89" providerId="ADAL" clId="{520EC0D8-348F-4675-B816-2848FD667F70}" dt="2023-11-23T15:55:19.351" v="573" actId="700"/>
          <ac:spMkLst>
            <pc:docMk/>
            <pc:sldMk cId="3621662657" sldId="325"/>
            <ac:spMk id="4" creationId="{6A726435-3D8C-3290-A2D0-BD4470AA04A9}"/>
          </ac:spMkLst>
        </pc:spChg>
        <pc:spChg chg="del">
          <ac:chgData name="Martina Rihkrand" userId="fa24e73b-f705-49db-a484-91be91c4de89" providerId="ADAL" clId="{520EC0D8-348F-4675-B816-2848FD667F70}" dt="2023-11-23T15:55:19.351" v="573" actId="700"/>
          <ac:spMkLst>
            <pc:docMk/>
            <pc:sldMk cId="3621662657" sldId="325"/>
            <ac:spMk id="5" creationId="{63BE8B48-8CE8-0D48-071B-C095865B21EA}"/>
          </ac:spMkLst>
        </pc:spChg>
        <pc:spChg chg="add mod ord">
          <ac:chgData name="Martina Rihkrand" userId="fa24e73b-f705-49db-a484-91be91c4de89" providerId="ADAL" clId="{520EC0D8-348F-4675-B816-2848FD667F70}" dt="2023-11-23T15:55:30.963" v="574"/>
          <ac:spMkLst>
            <pc:docMk/>
            <pc:sldMk cId="3621662657" sldId="325"/>
            <ac:spMk id="6" creationId="{C52F3459-B9FC-33A7-E326-DE32392D18DA}"/>
          </ac:spMkLst>
        </pc:spChg>
        <pc:spChg chg="add del mod ord">
          <ac:chgData name="Martina Rihkrand" userId="fa24e73b-f705-49db-a484-91be91c4de89" providerId="ADAL" clId="{520EC0D8-348F-4675-B816-2848FD667F70}" dt="2023-11-23T15:55:34.715" v="575" actId="478"/>
          <ac:spMkLst>
            <pc:docMk/>
            <pc:sldMk cId="3621662657" sldId="325"/>
            <ac:spMk id="7" creationId="{6FF49476-8691-6CF0-F6C9-4CC4F9F1F614}"/>
          </ac:spMkLst>
        </pc:spChg>
      </pc:sldChg>
      <pc:sldChg chg="addSp modSp new mod modNotesTx">
        <pc:chgData name="Martina Rihkrand" userId="fa24e73b-f705-49db-a484-91be91c4de89" providerId="ADAL" clId="{520EC0D8-348F-4675-B816-2848FD667F70}" dt="2023-11-24T11:12:38.482" v="1861"/>
        <pc:sldMkLst>
          <pc:docMk/>
          <pc:sldMk cId="4015777746" sldId="326"/>
        </pc:sldMkLst>
        <pc:spChg chg="mod">
          <ac:chgData name="Martina Rihkrand" userId="fa24e73b-f705-49db-a484-91be91c4de89" providerId="ADAL" clId="{520EC0D8-348F-4675-B816-2848FD667F70}" dt="2023-11-23T16:03:08.259" v="740" actId="1076"/>
          <ac:spMkLst>
            <pc:docMk/>
            <pc:sldMk cId="4015777746" sldId="326"/>
            <ac:spMk id="2" creationId="{29B67CE1-50E9-1F2A-7AE8-FB504240D612}"/>
          </ac:spMkLst>
        </pc:spChg>
        <pc:picChg chg="add mod">
          <ac:chgData name="Martina Rihkrand" userId="fa24e73b-f705-49db-a484-91be91c4de89" providerId="ADAL" clId="{520EC0D8-348F-4675-B816-2848FD667F70}" dt="2023-11-23T16:02:12.752" v="663" actId="1076"/>
          <ac:picMkLst>
            <pc:docMk/>
            <pc:sldMk cId="4015777746" sldId="326"/>
            <ac:picMk id="4" creationId="{C09C5858-A982-5C50-6023-32D239084A92}"/>
          </ac:picMkLst>
        </pc:picChg>
      </pc:sldChg>
      <pc:sldChg chg="addSp delSp modSp new mod modClrScheme chgLayout modNotesTx">
        <pc:chgData name="Martina Rihkrand" userId="fa24e73b-f705-49db-a484-91be91c4de89" providerId="ADAL" clId="{520EC0D8-348F-4675-B816-2848FD667F70}" dt="2023-11-24T11:12:40.078" v="1862"/>
        <pc:sldMkLst>
          <pc:docMk/>
          <pc:sldMk cId="2461840094" sldId="327"/>
        </pc:sldMkLst>
        <pc:spChg chg="del mod ord">
          <ac:chgData name="Martina Rihkrand" userId="fa24e73b-f705-49db-a484-91be91c4de89" providerId="ADAL" clId="{520EC0D8-348F-4675-B816-2848FD667F70}" dt="2023-11-23T16:03:26.923" v="742" actId="700"/>
          <ac:spMkLst>
            <pc:docMk/>
            <pc:sldMk cId="2461840094" sldId="327"/>
            <ac:spMk id="2" creationId="{6E8BE333-A51C-951C-00F1-9E61971B84B6}"/>
          </ac:spMkLst>
        </pc:spChg>
        <pc:spChg chg="add mod ord">
          <ac:chgData name="Martina Rihkrand" userId="fa24e73b-f705-49db-a484-91be91c4de89" providerId="ADAL" clId="{520EC0D8-348F-4675-B816-2848FD667F70}" dt="2023-11-23T16:13:17.643" v="1028" actId="404"/>
          <ac:spMkLst>
            <pc:docMk/>
            <pc:sldMk cId="2461840094" sldId="327"/>
            <ac:spMk id="3" creationId="{66BC6C5C-8A25-D0BA-6A53-7091C5ADCAEB}"/>
          </ac:spMkLst>
        </pc:spChg>
        <pc:spChg chg="add del mod ord">
          <ac:chgData name="Martina Rihkrand" userId="fa24e73b-f705-49db-a484-91be91c4de89" providerId="ADAL" clId="{520EC0D8-348F-4675-B816-2848FD667F70}" dt="2023-11-23T16:03:37.266" v="765" actId="478"/>
          <ac:spMkLst>
            <pc:docMk/>
            <pc:sldMk cId="2461840094" sldId="327"/>
            <ac:spMk id="4" creationId="{B2F24DE0-FC5A-A323-8A6F-DACCE59B8DED}"/>
          </ac:spMkLst>
        </pc:spChg>
      </pc:sldChg>
      <pc:sldChg chg="addSp delSp modSp new mod modClrScheme chgLayout modNotesTx">
        <pc:chgData name="Martina Rihkrand" userId="fa24e73b-f705-49db-a484-91be91c4de89" providerId="ADAL" clId="{520EC0D8-348F-4675-B816-2848FD667F70}" dt="2023-11-24T11:12:41.664" v="1863"/>
        <pc:sldMkLst>
          <pc:docMk/>
          <pc:sldMk cId="3983164304" sldId="328"/>
        </pc:sldMkLst>
        <pc:spChg chg="del mod ord">
          <ac:chgData name="Martina Rihkrand" userId="fa24e73b-f705-49db-a484-91be91c4de89" providerId="ADAL" clId="{520EC0D8-348F-4675-B816-2848FD667F70}" dt="2023-11-23T16:04:09.463" v="769" actId="700"/>
          <ac:spMkLst>
            <pc:docMk/>
            <pc:sldMk cId="3983164304" sldId="328"/>
            <ac:spMk id="2" creationId="{A22C7A49-FF07-F02A-D12E-F8870E3A8E4C}"/>
          </ac:spMkLst>
        </pc:spChg>
        <pc:spChg chg="del">
          <ac:chgData name="Martina Rihkrand" userId="fa24e73b-f705-49db-a484-91be91c4de89" providerId="ADAL" clId="{520EC0D8-348F-4675-B816-2848FD667F70}" dt="2023-11-23T16:04:09.463" v="769" actId="700"/>
          <ac:spMkLst>
            <pc:docMk/>
            <pc:sldMk cId="3983164304" sldId="328"/>
            <ac:spMk id="3" creationId="{C817B9CC-8F70-A0A9-164B-B709E1A2F682}"/>
          </ac:spMkLst>
        </pc:spChg>
        <pc:spChg chg="add mod ord">
          <ac:chgData name="Martina Rihkrand" userId="fa24e73b-f705-49db-a484-91be91c4de89" providerId="ADAL" clId="{520EC0D8-348F-4675-B816-2848FD667F70}" dt="2023-11-23T16:28:58.638" v="1396" actId="404"/>
          <ac:spMkLst>
            <pc:docMk/>
            <pc:sldMk cId="3983164304" sldId="328"/>
            <ac:spMk id="4" creationId="{F5D80BCC-1169-4C89-6195-F700A2097D5A}"/>
          </ac:spMkLst>
        </pc:spChg>
        <pc:picChg chg="add mod">
          <ac:chgData name="Martina Rihkrand" userId="fa24e73b-f705-49db-a484-91be91c4de89" providerId="ADAL" clId="{520EC0D8-348F-4675-B816-2848FD667F70}" dt="2023-11-23T16:05:56.410" v="885" actId="1076"/>
          <ac:picMkLst>
            <pc:docMk/>
            <pc:sldMk cId="3983164304" sldId="328"/>
            <ac:picMk id="6" creationId="{6E817CEF-D5B4-C554-2069-CAD23BA3AEBA}"/>
          </ac:picMkLst>
        </pc:picChg>
      </pc:sldChg>
      <pc:sldChg chg="addSp modSp new mod modNotesTx">
        <pc:chgData name="Martina Rihkrand" userId="fa24e73b-f705-49db-a484-91be91c4de89" providerId="ADAL" clId="{520EC0D8-348F-4675-B816-2848FD667F70}" dt="2023-11-23T16:29:40.472" v="1414" actId="14100"/>
        <pc:sldMkLst>
          <pc:docMk/>
          <pc:sldMk cId="2544119896" sldId="329"/>
        </pc:sldMkLst>
        <pc:spChg chg="mod">
          <ac:chgData name="Martina Rihkrand" userId="fa24e73b-f705-49db-a484-91be91c4de89" providerId="ADAL" clId="{520EC0D8-348F-4675-B816-2848FD667F70}" dt="2023-11-23T16:29:40.472" v="1414" actId="14100"/>
          <ac:spMkLst>
            <pc:docMk/>
            <pc:sldMk cId="2544119896" sldId="329"/>
            <ac:spMk id="2" creationId="{339903DF-21E8-EB30-CB7C-383E716CA4E4}"/>
          </ac:spMkLst>
        </pc:spChg>
        <pc:picChg chg="add mod">
          <ac:chgData name="Martina Rihkrand" userId="fa24e73b-f705-49db-a484-91be91c4de89" providerId="ADAL" clId="{520EC0D8-348F-4675-B816-2848FD667F70}" dt="2023-11-23T16:09:38.935" v="911" actId="14100"/>
          <ac:picMkLst>
            <pc:docMk/>
            <pc:sldMk cId="2544119896" sldId="329"/>
            <ac:picMk id="4" creationId="{567DB62C-D059-1BD1-90BD-289F0A3DFE5D}"/>
          </ac:picMkLst>
        </pc:picChg>
      </pc:sldChg>
      <pc:sldChg chg="addSp modSp new mod modNotesTx">
        <pc:chgData name="Martina Rihkrand" userId="fa24e73b-f705-49db-a484-91be91c4de89" providerId="ADAL" clId="{520EC0D8-348F-4675-B816-2848FD667F70}" dt="2023-11-23T16:30:24.612" v="1439" actId="14100"/>
        <pc:sldMkLst>
          <pc:docMk/>
          <pc:sldMk cId="3054488828" sldId="330"/>
        </pc:sldMkLst>
        <pc:spChg chg="mod">
          <ac:chgData name="Martina Rihkrand" userId="fa24e73b-f705-49db-a484-91be91c4de89" providerId="ADAL" clId="{520EC0D8-348F-4675-B816-2848FD667F70}" dt="2023-11-23T16:30:14.817" v="1436" actId="20577"/>
          <ac:spMkLst>
            <pc:docMk/>
            <pc:sldMk cId="3054488828" sldId="330"/>
            <ac:spMk id="2" creationId="{7643D2F2-3CAC-0F72-BAA0-803CA8432E0C}"/>
          </ac:spMkLst>
        </pc:spChg>
        <pc:picChg chg="add mod">
          <ac:chgData name="Martina Rihkrand" userId="fa24e73b-f705-49db-a484-91be91c4de89" providerId="ADAL" clId="{520EC0D8-348F-4675-B816-2848FD667F70}" dt="2023-11-23T16:30:19.106" v="1437" actId="14100"/>
          <ac:picMkLst>
            <pc:docMk/>
            <pc:sldMk cId="3054488828" sldId="330"/>
            <ac:picMk id="4" creationId="{8B658233-8826-2125-09E6-22CADA8AB521}"/>
          </ac:picMkLst>
        </pc:picChg>
        <pc:picChg chg="add mod">
          <ac:chgData name="Martina Rihkrand" userId="fa24e73b-f705-49db-a484-91be91c4de89" providerId="ADAL" clId="{520EC0D8-348F-4675-B816-2848FD667F70}" dt="2023-11-23T16:30:24.612" v="1439" actId="14100"/>
          <ac:picMkLst>
            <pc:docMk/>
            <pc:sldMk cId="3054488828" sldId="330"/>
            <ac:picMk id="6" creationId="{398BCD83-1035-E074-B92B-D5FFAC5A6588}"/>
          </ac:picMkLst>
        </pc:picChg>
      </pc:sldChg>
      <pc:sldChg chg="addSp modSp new mod modNotesTx">
        <pc:chgData name="Martina Rihkrand" userId="fa24e73b-f705-49db-a484-91be91c4de89" providerId="ADAL" clId="{520EC0D8-348F-4675-B816-2848FD667F70}" dt="2023-11-23T16:19:03.686" v="1213"/>
        <pc:sldMkLst>
          <pc:docMk/>
          <pc:sldMk cId="855104265" sldId="331"/>
        </pc:sldMkLst>
        <pc:spChg chg="mod">
          <ac:chgData name="Martina Rihkrand" userId="fa24e73b-f705-49db-a484-91be91c4de89" providerId="ADAL" clId="{520EC0D8-348F-4675-B816-2848FD667F70}" dt="2023-11-23T16:18:23.570" v="1178" actId="14100"/>
          <ac:spMkLst>
            <pc:docMk/>
            <pc:sldMk cId="855104265" sldId="331"/>
            <ac:spMk id="2" creationId="{3F968BC2-16A6-E3AD-2BA4-84A2761315C7}"/>
          </ac:spMkLst>
        </pc:spChg>
        <pc:picChg chg="add mod">
          <ac:chgData name="Martina Rihkrand" userId="fa24e73b-f705-49db-a484-91be91c4de89" providerId="ADAL" clId="{520EC0D8-348F-4675-B816-2848FD667F70}" dt="2023-11-23T16:18:25.405" v="1179" actId="14100"/>
          <ac:picMkLst>
            <pc:docMk/>
            <pc:sldMk cId="855104265" sldId="331"/>
            <ac:picMk id="4" creationId="{CDE4AB6E-3279-4D14-F62E-C310D1073515}"/>
          </ac:picMkLst>
        </pc:picChg>
        <pc:picChg chg="add mod">
          <ac:chgData name="Martina Rihkrand" userId="fa24e73b-f705-49db-a484-91be91c4de89" providerId="ADAL" clId="{520EC0D8-348F-4675-B816-2848FD667F70}" dt="2023-11-23T16:18:47.057" v="1183" actId="1076"/>
          <ac:picMkLst>
            <pc:docMk/>
            <pc:sldMk cId="855104265" sldId="331"/>
            <ac:picMk id="6" creationId="{12A2F503-23AF-A335-173C-05CC24AD71F7}"/>
          </ac:picMkLst>
        </pc:picChg>
      </pc:sldChg>
      <pc:sldChg chg="addSp modSp new mod modNotesTx">
        <pc:chgData name="Martina Rihkrand" userId="fa24e73b-f705-49db-a484-91be91c4de89" providerId="ADAL" clId="{520EC0D8-348F-4675-B816-2848FD667F70}" dt="2023-11-23T16:30:50.547" v="1443" actId="1076"/>
        <pc:sldMkLst>
          <pc:docMk/>
          <pc:sldMk cId="4180397063" sldId="332"/>
        </pc:sldMkLst>
        <pc:spChg chg="mod">
          <ac:chgData name="Martina Rihkrand" userId="fa24e73b-f705-49db-a484-91be91c4de89" providerId="ADAL" clId="{520EC0D8-348F-4675-B816-2848FD667F70}" dt="2023-11-23T16:30:44.338" v="1441" actId="1076"/>
          <ac:spMkLst>
            <pc:docMk/>
            <pc:sldMk cId="4180397063" sldId="332"/>
            <ac:spMk id="2" creationId="{7AA5A688-22A5-D0DB-C3C8-C059FC16861E}"/>
          </ac:spMkLst>
        </pc:spChg>
        <pc:picChg chg="add mod">
          <ac:chgData name="Martina Rihkrand" userId="fa24e73b-f705-49db-a484-91be91c4de89" providerId="ADAL" clId="{520EC0D8-348F-4675-B816-2848FD667F70}" dt="2023-11-23T16:30:50.547" v="1443" actId="1076"/>
          <ac:picMkLst>
            <pc:docMk/>
            <pc:sldMk cId="4180397063" sldId="332"/>
            <ac:picMk id="4" creationId="{84A774A2-7C62-6AE4-3E6B-9C117825D43D}"/>
          </ac:picMkLst>
        </pc:picChg>
      </pc:sldChg>
      <pc:sldChg chg="addSp modSp new mod modNotesTx">
        <pc:chgData name="Martina Rihkrand" userId="fa24e73b-f705-49db-a484-91be91c4de89" providerId="ADAL" clId="{520EC0D8-348F-4675-B816-2848FD667F70}" dt="2023-11-23T16:31:35.550" v="1477" actId="1076"/>
        <pc:sldMkLst>
          <pc:docMk/>
          <pc:sldMk cId="1617167293" sldId="333"/>
        </pc:sldMkLst>
        <pc:spChg chg="mod">
          <ac:chgData name="Martina Rihkrand" userId="fa24e73b-f705-49db-a484-91be91c4de89" providerId="ADAL" clId="{520EC0D8-348F-4675-B816-2848FD667F70}" dt="2023-11-23T16:31:35.550" v="1477" actId="1076"/>
          <ac:spMkLst>
            <pc:docMk/>
            <pc:sldMk cId="1617167293" sldId="333"/>
            <ac:spMk id="2" creationId="{32F13A3B-FC95-A338-CF88-CBA2E3739F46}"/>
          </ac:spMkLst>
        </pc:spChg>
        <pc:picChg chg="add mod">
          <ac:chgData name="Martina Rihkrand" userId="fa24e73b-f705-49db-a484-91be91c4de89" providerId="ADAL" clId="{520EC0D8-348F-4675-B816-2848FD667F70}" dt="2023-11-23T16:21:53.844" v="1271" actId="1076"/>
          <ac:picMkLst>
            <pc:docMk/>
            <pc:sldMk cId="1617167293" sldId="333"/>
            <ac:picMk id="4" creationId="{AC52A9CD-8492-5E63-B21C-3700ED555091}"/>
          </ac:picMkLst>
        </pc:picChg>
      </pc:sldChg>
      <pc:sldChg chg="addSp modSp new mod modNotesTx">
        <pc:chgData name="Martina Rihkrand" userId="fa24e73b-f705-49db-a484-91be91c4de89" providerId="ADAL" clId="{520EC0D8-348F-4675-B816-2848FD667F70}" dt="2023-11-23T16:31:16.944" v="1455" actId="20577"/>
        <pc:sldMkLst>
          <pc:docMk/>
          <pc:sldMk cId="3223033915" sldId="334"/>
        </pc:sldMkLst>
        <pc:spChg chg="mod">
          <ac:chgData name="Martina Rihkrand" userId="fa24e73b-f705-49db-a484-91be91c4de89" providerId="ADAL" clId="{520EC0D8-348F-4675-B816-2848FD667F70}" dt="2023-11-23T16:31:16.944" v="1455" actId="20577"/>
          <ac:spMkLst>
            <pc:docMk/>
            <pc:sldMk cId="3223033915" sldId="334"/>
            <ac:spMk id="2" creationId="{BC394206-DD7D-9877-B901-3FD62EBA6D59}"/>
          </ac:spMkLst>
        </pc:spChg>
        <pc:picChg chg="add mod">
          <ac:chgData name="Martina Rihkrand" userId="fa24e73b-f705-49db-a484-91be91c4de89" providerId="ADAL" clId="{520EC0D8-348F-4675-B816-2848FD667F70}" dt="2023-11-23T16:31:04.120" v="1444" actId="1076"/>
          <ac:picMkLst>
            <pc:docMk/>
            <pc:sldMk cId="3223033915" sldId="334"/>
            <ac:picMk id="4" creationId="{95D3879F-DA8D-F054-51AC-D6A68312468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Leht1!$A$11</c:f>
              <c:strCache>
                <c:ptCount val="1"/>
                <c:pt idx="0">
                  <c:v>Millega oldi rahul (7-10)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Leht1!$B$10:$G$10</c:f>
              <c:strCache>
                <c:ptCount val="6"/>
                <c:pt idx="0">
                  <c:v>Aukude parandamine, sh katete lappimine</c:v>
                </c:pt>
                <c:pt idx="1">
                  <c:v>Teeäärte niitmine</c:v>
                </c:pt>
                <c:pt idx="2">
                  <c:v>Kruusateede hooldamine, sh tolmutõrje</c:v>
                </c:pt>
                <c:pt idx="3">
                  <c:v>Üldine hooldus, teede korrasolu</c:v>
                </c:pt>
                <c:pt idx="4">
                  <c:v>Teekattemärgistus, liiklusmärgid</c:v>
                </c:pt>
                <c:pt idx="5">
                  <c:v>Teetööd</c:v>
                </c:pt>
              </c:strCache>
            </c:strRef>
          </c:cat>
          <c:val>
            <c:numRef>
              <c:f>Leht1!$B$11:$G$11</c:f>
              <c:numCache>
                <c:formatCode>General</c:formatCode>
                <c:ptCount val="6"/>
                <c:pt idx="0">
                  <c:v>329</c:v>
                </c:pt>
                <c:pt idx="1">
                  <c:v>33</c:v>
                </c:pt>
                <c:pt idx="2">
                  <c:v>126</c:v>
                </c:pt>
                <c:pt idx="3">
                  <c:v>311</c:v>
                </c:pt>
                <c:pt idx="4">
                  <c:v>62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7-48EC-ADB6-0FCC1FDAC663}"/>
            </c:ext>
          </c:extLst>
        </c:ser>
        <c:ser>
          <c:idx val="1"/>
          <c:order val="1"/>
          <c:tx>
            <c:strRef>
              <c:f>Leht1!$A$12</c:f>
              <c:strCache>
                <c:ptCount val="1"/>
                <c:pt idx="0">
                  <c:v>Peamised puudujäägid (1-6)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Leht1!$B$10:$G$10</c:f>
              <c:strCache>
                <c:ptCount val="6"/>
                <c:pt idx="0">
                  <c:v>Aukude parandamine, sh katete lappimine</c:v>
                </c:pt>
                <c:pt idx="1">
                  <c:v>Teeäärte niitmine</c:v>
                </c:pt>
                <c:pt idx="2">
                  <c:v>Kruusateede hooldamine, sh tolmutõrje</c:v>
                </c:pt>
                <c:pt idx="3">
                  <c:v>Üldine hooldus, teede korrasolu</c:v>
                </c:pt>
                <c:pt idx="4">
                  <c:v>Teekattemärgistus, liiklusmärgid</c:v>
                </c:pt>
                <c:pt idx="5">
                  <c:v>Teetööd</c:v>
                </c:pt>
              </c:strCache>
            </c:strRef>
          </c:cat>
          <c:val>
            <c:numRef>
              <c:f>Leht1!$B$12:$G$12</c:f>
              <c:numCache>
                <c:formatCode>General</c:formatCode>
                <c:ptCount val="6"/>
                <c:pt idx="0">
                  <c:v>199</c:v>
                </c:pt>
                <c:pt idx="1">
                  <c:v>76</c:v>
                </c:pt>
                <c:pt idx="2">
                  <c:v>153</c:v>
                </c:pt>
                <c:pt idx="3">
                  <c:v>133</c:v>
                </c:pt>
                <c:pt idx="4">
                  <c:v>42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7-48EC-ADB6-0FCC1FDAC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9367808"/>
        <c:axId val="989368224"/>
      </c:barChart>
      <c:catAx>
        <c:axId val="98936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89368224"/>
        <c:crosses val="autoZero"/>
        <c:auto val="1"/>
        <c:lblAlgn val="ctr"/>
        <c:lblOffset val="100"/>
        <c:noMultiLvlLbl val="0"/>
      </c:catAx>
      <c:valAx>
        <c:axId val="98936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893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A14EEE7F-FF0B-4080-ABDC-BA936403A2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2538B065-A0C0-4521-82B6-3D0A7CBFFE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61BB-9A4C-4118-90BD-17AF8A0979D1}" type="datetimeFigureOut">
              <a:rPr lang="et-EE" smtClean="0"/>
              <a:t>23.11.2023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E2FC37CF-9908-42BD-AD8F-D8F7D5A837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14B7E94F-AFE2-4247-9242-62DF75E30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337D0-3C49-40CC-A81B-0E6D0B817C9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051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EB38F-1619-4212-9651-E94ED121DE4E}" type="datetimeFigureOut">
              <a:rPr lang="et-EE" smtClean="0"/>
              <a:t>23.11.2023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B07B5-5BCA-4E85-9C4E-67BD55CDAB7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628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diamet.ee/uudised/transpordiamet-otsib-voimalusi-keskkonnasobralikumaks-niitmisek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lic.tableau.com/app/profile/transpordiamet/viz/Suvi2023/Ksimustikjavalim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062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Vt täpsemalt siit: </a:t>
            </a:r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901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Siin on näidatud rahulolu küsimuse hinnetele skaalal 1-10 antud kommentaaride põhjal peamised puudujäägid ja rahulolu kohad. Peamised puudujäägid arvestati neist kommentaaridest, mille juures olid hinded 1-6, rahulolu punktid hinnete 7-10 alusel. Kindlasti lugeda kõiki vabu kommentaare siit:</a:t>
            </a:r>
          </a:p>
          <a:p>
            <a:r>
              <a:rPr lang="et-EE" dirty="0">
                <a:hlinkClick r:id="rId3"/>
              </a:rPr>
              <a:t>Sõidukijuhtide rahulolu riigiteede </a:t>
            </a:r>
            <a:r>
              <a:rPr lang="et-EE" dirty="0" err="1">
                <a:hlinkClick r:id="rId3"/>
              </a:rPr>
              <a:t>suvis</a:t>
            </a:r>
            <a:r>
              <a:rPr lang="et-EE" dirty="0">
                <a:hlinkClick r:id="rId3"/>
              </a:rPr>
              <a:t> 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r>
              <a:rPr lang="et-EE" dirty="0"/>
              <a:t> Isegi, kui antakse positiivne number ehk 7-10, siis kommentaari sisu ise võib olla negatiivne. Peamiste teemade kokku võtmisel aga arvestati ainult hindeid, mitte kommentaari sisu.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5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62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0199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273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7945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5386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50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Täpsustavad kommentaarid: </a:t>
            </a:r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9803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Täpsustavaid kommentaare saab lugeda siit: </a:t>
            </a:r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155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5809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Soodustamaks elurikkust teeäärsetel aladel, on Transpordiamet läbi viimas niitmise katsetust. Niitmise katselõigud on tähistatud liiklusmärgiga "</a:t>
            </a:r>
            <a:r>
              <a:rPr lang="et-EE" b="0" i="0" u="none" strike="noStrike" dirty="0">
                <a:solidFill>
                  <a:srgbClr val="3276B1"/>
                </a:solidFill>
                <a:effectLst/>
                <a:latin typeface="Open Sans" panose="020B0606030504020204" pitchFamily="34" charset="0"/>
                <a:hlinkClick r:id="rId3"/>
              </a:rPr>
              <a:t>Niitmise katselõik</a:t>
            </a:r>
            <a:r>
              <a:rPr lang="et-E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</a:t>
            </a:r>
          </a:p>
          <a:p>
            <a:r>
              <a:rPr lang="et-E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Täpsustavad kommentaarid: </a:t>
            </a:r>
            <a:r>
              <a:rPr lang="et-EE" dirty="0">
                <a:hlinkClick r:id="rId4"/>
              </a:rPr>
              <a:t>Sõidukijuhtide rahulolu riigiteede suvise hoolduse kvaliteediga 2023 | </a:t>
            </a:r>
            <a:r>
              <a:rPr lang="et-EE" dirty="0" err="1">
                <a:hlinkClick r:id="rId4"/>
              </a:rPr>
              <a:t>Tableau</a:t>
            </a:r>
            <a:r>
              <a:rPr lang="et-EE" dirty="0">
                <a:hlinkClick r:id="rId4"/>
              </a:rPr>
              <a:t> </a:t>
            </a:r>
            <a:r>
              <a:rPr lang="et-EE" dirty="0" err="1">
                <a:hlinkClick r:id="rId4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161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Täpsustavad kommentaarid: </a:t>
            </a:r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6322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Täpsustavad kommentaarid: </a:t>
            </a:r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9303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Kommentaarid: </a:t>
            </a:r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572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150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9888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408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3228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536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038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3"/>
              </a:rPr>
              <a:t>Sõidukijuhtide rahulolu riigiteede suvise hoolduse kvaliteediga 2023 | </a:t>
            </a:r>
            <a:r>
              <a:rPr lang="et-EE" dirty="0" err="1">
                <a:hlinkClick r:id="rId3"/>
              </a:rPr>
              <a:t>Tableau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Public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07B5-5BCA-4E85-9C4E-67BD55CDAB72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568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hyperlink" Target="https://www.youtube.com/channel/UC8Wtwlz-a4lmESG6taGodAw" TargetMode="External"/><Relationship Id="rId3" Type="http://schemas.openxmlformats.org/officeDocument/2006/relationships/image" Target="../media/image12.emf"/><Relationship Id="rId7" Type="http://schemas.openxmlformats.org/officeDocument/2006/relationships/hyperlink" Target="https://www.linkedin.com/company/transpordiamet/mycompany/" TargetMode="External"/><Relationship Id="rId12" Type="http://schemas.openxmlformats.org/officeDocument/2006/relationships/image" Target="../media/image34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6.svg"/><Relationship Id="rId10" Type="http://schemas.openxmlformats.org/officeDocument/2006/relationships/hyperlink" Target="https://www.instagram.com/accounts/login/?next=/transpordiamet/" TargetMode="External"/><Relationship Id="rId4" Type="http://schemas.openxmlformats.org/officeDocument/2006/relationships/hyperlink" Target="https://www.facebook.com/EestiTranspordiamet/" TargetMode="External"/><Relationship Id="rId9" Type="http://schemas.openxmlformats.org/officeDocument/2006/relationships/image" Target="../media/image32.svg"/><Relationship Id="rId14" Type="http://schemas.openxmlformats.org/officeDocument/2006/relationships/image" Target="../media/image3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variant 1 noolgraafika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A6D4E41A-7D73-43CD-8D11-E4FA7D114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B76BBD8-D123-41E3-AD7C-2EE1E1B93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860" y="0"/>
            <a:ext cx="5328140" cy="4666827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DA966FD-C5D3-4E2D-8506-E993AF5F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9" y="3988160"/>
            <a:ext cx="10515600" cy="8174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t-EE"/>
              <a:t>Klõpsake juhteksemplari pealkirja laadi</a:t>
            </a:r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4BB7AD52-9B21-47AC-980F-26CC25E94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03" y="4922139"/>
            <a:ext cx="8522874" cy="1015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0531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tabeli kujundu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i kohatäide 2">
            <a:extLst>
              <a:ext uri="{FF2B5EF4-FFF2-40B4-BE49-F238E27FC236}">
                <a16:creationId xmlns:a16="http://schemas.microsoft.com/office/drawing/2014/main" id="{FBD1EB96-A632-4070-B415-9BF734B7235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12108" y="2139461"/>
            <a:ext cx="11167784" cy="39729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Lisa tabel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BA5E68D4-CBD7-4252-A544-F5F96EDA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11134727" cy="14175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7873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infograafik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3402A012-5898-4F0F-BA8A-98EEEA8A5D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0617" y="1676400"/>
            <a:ext cx="4897483" cy="458867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id="{0AB67930-D7C3-4D21-95EA-638ADD8ABB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7" y="1676399"/>
            <a:ext cx="5209809" cy="8499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Pealkiri 3">
            <a:extLst>
              <a:ext uri="{FF2B5EF4-FFF2-40B4-BE49-F238E27FC236}">
                <a16:creationId xmlns:a16="http://schemas.microsoft.com/office/drawing/2014/main" id="{F057AD82-FB59-470F-80C0-BBB6B916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8499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</a:t>
            </a:r>
          </a:p>
        </p:txBody>
      </p:sp>
      <p:sp>
        <p:nvSpPr>
          <p:cNvPr id="11" name="Teksti kohatäide 5">
            <a:extLst>
              <a:ext uri="{FF2B5EF4-FFF2-40B4-BE49-F238E27FC236}">
                <a16:creationId xmlns:a16="http://schemas.microsoft.com/office/drawing/2014/main" id="{0EEFB922-8DFB-42BA-BD88-7FE065B41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38" y="2759868"/>
            <a:ext cx="5209808" cy="35052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32659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ikoonide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ldi kohatäide 3">
            <a:extLst>
              <a:ext uri="{FF2B5EF4-FFF2-40B4-BE49-F238E27FC236}">
                <a16:creationId xmlns:a16="http://schemas.microsoft.com/office/drawing/2014/main" id="{0B7D6253-A0AC-433C-B49C-89AA34FEE8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39088" y="2501417"/>
            <a:ext cx="1458913" cy="1458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25" name="Teksti kohatäide 17">
            <a:extLst>
              <a:ext uri="{FF2B5EF4-FFF2-40B4-BE49-F238E27FC236}">
                <a16:creationId xmlns:a16="http://schemas.microsoft.com/office/drawing/2014/main" id="{71FB6AE9-EAD1-42CD-A4A2-A3201A87C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6868" y="4189768"/>
            <a:ext cx="2303352" cy="6476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t-EE"/>
              <a:t>Klõpsake</a:t>
            </a:r>
          </a:p>
        </p:txBody>
      </p:sp>
      <p:sp>
        <p:nvSpPr>
          <p:cNvPr id="26" name="Teksti kohatäide 19">
            <a:extLst>
              <a:ext uri="{FF2B5EF4-FFF2-40B4-BE49-F238E27FC236}">
                <a16:creationId xmlns:a16="http://schemas.microsoft.com/office/drawing/2014/main" id="{230462A4-790C-4243-B63D-DE38729922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6757" y="4939507"/>
            <a:ext cx="2303463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Kolmas tase</a:t>
            </a:r>
          </a:p>
        </p:txBody>
      </p:sp>
      <p:sp>
        <p:nvSpPr>
          <p:cNvPr id="21" name="Pildi kohatäide 3">
            <a:extLst>
              <a:ext uri="{FF2B5EF4-FFF2-40B4-BE49-F238E27FC236}">
                <a16:creationId xmlns:a16="http://schemas.microsoft.com/office/drawing/2014/main" id="{884263FD-09F1-40D8-945D-E310C8EE39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6561" y="2501417"/>
            <a:ext cx="1458913" cy="1458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22" name="Teksti kohatäide 17">
            <a:extLst>
              <a:ext uri="{FF2B5EF4-FFF2-40B4-BE49-F238E27FC236}">
                <a16:creationId xmlns:a16="http://schemas.microsoft.com/office/drawing/2014/main" id="{8D2D551F-89B9-4221-8CEE-5EB7E62C8A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4341" y="4189768"/>
            <a:ext cx="2303352" cy="6476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t-EE"/>
              <a:t>Klõpsake</a:t>
            </a:r>
          </a:p>
        </p:txBody>
      </p:sp>
      <p:sp>
        <p:nvSpPr>
          <p:cNvPr id="23" name="Teksti kohatäide 19">
            <a:extLst>
              <a:ext uri="{FF2B5EF4-FFF2-40B4-BE49-F238E27FC236}">
                <a16:creationId xmlns:a16="http://schemas.microsoft.com/office/drawing/2014/main" id="{A659FC8A-74F7-4347-A887-6D303163A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4230" y="4939507"/>
            <a:ext cx="2303463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Kolmas tase</a:t>
            </a:r>
          </a:p>
        </p:txBody>
      </p:sp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19E7D30A-7C78-4ED8-8157-9ABD4E7318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94000" y="2471738"/>
            <a:ext cx="1458913" cy="1458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7" name="Pealkiri 3">
            <a:extLst>
              <a:ext uri="{FF2B5EF4-FFF2-40B4-BE49-F238E27FC236}">
                <a16:creationId xmlns:a16="http://schemas.microsoft.com/office/drawing/2014/main" id="{F057AD82-FB59-470F-80C0-BBB6B916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4589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18" name="Teksti kohatäide 17">
            <a:extLst>
              <a:ext uri="{FF2B5EF4-FFF2-40B4-BE49-F238E27FC236}">
                <a16:creationId xmlns:a16="http://schemas.microsoft.com/office/drawing/2014/main" id="{69DFC2AA-60A2-48C8-BA3C-90997B7A6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780" y="4160089"/>
            <a:ext cx="2303352" cy="6476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t-EE"/>
              <a:t>Klõpsake</a:t>
            </a:r>
          </a:p>
        </p:txBody>
      </p:sp>
      <p:sp>
        <p:nvSpPr>
          <p:cNvPr id="20" name="Teksti kohatäide 19">
            <a:extLst>
              <a:ext uri="{FF2B5EF4-FFF2-40B4-BE49-F238E27FC236}">
                <a16:creationId xmlns:a16="http://schemas.microsoft.com/office/drawing/2014/main" id="{C1815F82-14F2-40CF-BB75-0701D30DF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1669" y="4909828"/>
            <a:ext cx="2303463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Kolmas tase</a:t>
            </a:r>
          </a:p>
        </p:txBody>
      </p:sp>
    </p:spTree>
    <p:extLst>
      <p:ext uri="{BB962C8B-B14F-4D97-AF65-F5344CB8AC3E}">
        <p14:creationId xmlns:p14="http://schemas.microsoft.com/office/powerpoint/2010/main" val="317760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osalise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30A87025-E6BB-42A7-90C7-6646D23A7F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50100" y="0"/>
            <a:ext cx="50419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id="{BCDD94AE-AAAD-463A-A101-9B8C5576F2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6" y="2239103"/>
            <a:ext cx="5784239" cy="797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Pealkiri 3">
            <a:extLst>
              <a:ext uri="{FF2B5EF4-FFF2-40B4-BE49-F238E27FC236}">
                <a16:creationId xmlns:a16="http://schemas.microsoft.com/office/drawing/2014/main" id="{FAE047E9-5B23-4F52-B56A-090C5672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0"/>
            <a:ext cx="5784239" cy="14820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</a:t>
            </a:r>
          </a:p>
        </p:txBody>
      </p:sp>
      <p:sp>
        <p:nvSpPr>
          <p:cNvPr id="8" name="Teksti kohatäide 5">
            <a:extLst>
              <a:ext uri="{FF2B5EF4-FFF2-40B4-BE49-F238E27FC236}">
                <a16:creationId xmlns:a16="http://schemas.microsoft.com/office/drawing/2014/main" id="{AF389A78-15F5-4B6F-A3A9-AE88C3B3F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38" y="3200391"/>
            <a:ext cx="5784238" cy="306467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98885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di kohatäide 2">
            <a:extLst>
              <a:ext uri="{FF2B5EF4-FFF2-40B4-BE49-F238E27FC236}">
                <a16:creationId xmlns:a16="http://schemas.microsoft.com/office/drawing/2014/main" id="{29E7DB8F-19F6-4B14-89F0-6CE859F5F1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3C80129-6A04-4F82-A909-248907401F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6" y="2243440"/>
            <a:ext cx="5424489" cy="884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9" name="Pealkiri 3">
            <a:extLst>
              <a:ext uri="{FF2B5EF4-FFF2-40B4-BE49-F238E27FC236}">
                <a16:creationId xmlns:a16="http://schemas.microsoft.com/office/drawing/2014/main" id="{04F9D343-3081-4E5B-B8DE-9F5375B8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2"/>
            <a:ext cx="5424488" cy="1446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</a:t>
            </a:r>
          </a:p>
        </p:txBody>
      </p:sp>
      <p:sp>
        <p:nvSpPr>
          <p:cNvPr id="10" name="Teksti kohatäide 5">
            <a:extLst>
              <a:ext uri="{FF2B5EF4-FFF2-40B4-BE49-F238E27FC236}">
                <a16:creationId xmlns:a16="http://schemas.microsoft.com/office/drawing/2014/main" id="{FADA9941-57A9-47FD-98C1-B26C71EEF5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38" y="3331180"/>
            <a:ext cx="5424487" cy="293388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152488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variant 1 noolgraafika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B8F81FE3-E98B-4B81-B9E5-76263B22B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r="6465" b="7011"/>
          <a:stretch/>
        </p:blipFill>
        <p:spPr>
          <a:xfrm>
            <a:off x="-1" y="4859878"/>
            <a:ext cx="12192001" cy="1998122"/>
          </a:xfrm>
          <a:prstGeom prst="rect">
            <a:avLst/>
          </a:prstGeom>
        </p:spPr>
      </p:pic>
      <p:sp>
        <p:nvSpPr>
          <p:cNvPr id="8" name="Pealkiri 7">
            <a:extLst>
              <a:ext uri="{FF2B5EF4-FFF2-40B4-BE49-F238E27FC236}">
                <a16:creationId xmlns:a16="http://schemas.microsoft.com/office/drawing/2014/main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8122"/>
            <a:ext cx="10515600" cy="154224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id="{EFA07479-FEBE-4CE0-BAE5-A53925EFF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648075"/>
            <a:ext cx="10515601" cy="10017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053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variant 2 noolgraafika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>
            <a:extLst>
              <a:ext uri="{FF2B5EF4-FFF2-40B4-BE49-F238E27FC236}">
                <a16:creationId xmlns:a16="http://schemas.microsoft.com/office/drawing/2014/main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8122"/>
            <a:ext cx="10515600" cy="153052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id="{EFA07479-FEBE-4CE0-BAE5-A53925EFF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648075"/>
            <a:ext cx="10515601" cy="10017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E062E339-7804-498E-84C8-DEEEFC42C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7" r="3368" b="5808"/>
          <a:stretch/>
        </p:blipFill>
        <p:spPr>
          <a:xfrm>
            <a:off x="-9525" y="4389935"/>
            <a:ext cx="12192000" cy="24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5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variant 3 pild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2">
            <a:extLst>
              <a:ext uri="{FF2B5EF4-FFF2-40B4-BE49-F238E27FC236}">
                <a16:creationId xmlns:a16="http://schemas.microsoft.com/office/drawing/2014/main" id="{DF081CA1-A0F6-4F19-8A19-4CDCACCCD2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8" name="Pealkiri 7">
            <a:extLst>
              <a:ext uri="{FF2B5EF4-FFF2-40B4-BE49-F238E27FC236}">
                <a16:creationId xmlns:a16="http://schemas.microsoft.com/office/drawing/2014/main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535185"/>
            <a:ext cx="10515600" cy="85058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</a:t>
            </a: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id="{EFA07479-FEBE-4CE0-BAE5-A53925EFF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648075"/>
            <a:ext cx="10515601" cy="10017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059338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tsitaat variant 1 must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id="{AC9C2298-2673-4B65-A9C5-7CB852B3E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ealkiri 7">
            <a:extLst>
              <a:ext uri="{FF2B5EF4-FFF2-40B4-BE49-F238E27FC236}">
                <a16:creationId xmlns:a16="http://schemas.microsoft.com/office/drawing/2014/main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10190"/>
            <a:ext cx="10515600" cy="156661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534549CA-0750-4DDF-8B7C-EB63560BD9CC}"/>
              </a:ext>
            </a:extLst>
          </p:cNvPr>
          <p:cNvGrpSpPr/>
          <p:nvPr userDrawn="1"/>
        </p:nvGrpSpPr>
        <p:grpSpPr>
          <a:xfrm>
            <a:off x="3236358" y="2139445"/>
            <a:ext cx="5732981" cy="548124"/>
            <a:chOff x="3236358" y="2139445"/>
            <a:chExt cx="5732981" cy="548124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6270B28F-EC26-4A23-8D03-15B6F7A9F9A8}"/>
                </a:ext>
              </a:extLst>
            </p:cNvPr>
            <p:cNvCxnSpPr/>
            <p:nvPr/>
          </p:nvCxnSpPr>
          <p:spPr>
            <a:xfrm>
              <a:off x="7171361" y="2413506"/>
              <a:ext cx="1797978" cy="0"/>
            </a:xfrm>
            <a:prstGeom prst="line">
              <a:avLst/>
            </a:prstGeom>
            <a:ln w="15240">
              <a:solidFill>
                <a:srgbClr val="006E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>
              <a:extLst>
                <a:ext uri="{FF2B5EF4-FFF2-40B4-BE49-F238E27FC236}">
                  <a16:creationId xmlns:a16="http://schemas.microsoft.com/office/drawing/2014/main" id="{76D890FF-D821-4152-9CA9-A8261F0036F4}"/>
                </a:ext>
              </a:extLst>
            </p:cNvPr>
            <p:cNvCxnSpPr/>
            <p:nvPr/>
          </p:nvCxnSpPr>
          <p:spPr>
            <a:xfrm>
              <a:off x="3236358" y="2413506"/>
              <a:ext cx="1797978" cy="0"/>
            </a:xfrm>
            <a:prstGeom prst="line">
              <a:avLst/>
            </a:prstGeom>
            <a:ln w="15240">
              <a:solidFill>
                <a:srgbClr val="006E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phic 13">
              <a:extLst>
                <a:ext uri="{FF2B5EF4-FFF2-40B4-BE49-F238E27FC236}">
                  <a16:creationId xmlns:a16="http://schemas.microsoft.com/office/drawing/2014/main" id="{3CFC114F-BF54-4AF4-8A68-A3B6306E4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1857" y="2139445"/>
              <a:ext cx="1554269" cy="54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41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tsitaat variant 2 pild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di kohatäide 2">
            <a:extLst>
              <a:ext uri="{FF2B5EF4-FFF2-40B4-BE49-F238E27FC236}">
                <a16:creationId xmlns:a16="http://schemas.microsoft.com/office/drawing/2014/main" id="{D5136375-44C7-4DA5-89A7-662A88B2EF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8" name="Pealkiri 7">
            <a:extLst>
              <a:ext uri="{FF2B5EF4-FFF2-40B4-BE49-F238E27FC236}">
                <a16:creationId xmlns:a16="http://schemas.microsoft.com/office/drawing/2014/main" id="{82C2B029-9626-4270-89E2-C5AF13E7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252"/>
            <a:ext cx="10515600" cy="15168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534549CA-0750-4DDF-8B7C-EB63560BD9CC}"/>
              </a:ext>
            </a:extLst>
          </p:cNvPr>
          <p:cNvGrpSpPr/>
          <p:nvPr userDrawn="1"/>
        </p:nvGrpSpPr>
        <p:grpSpPr>
          <a:xfrm>
            <a:off x="3236358" y="2139445"/>
            <a:ext cx="5732981" cy="548124"/>
            <a:chOff x="3236358" y="2139445"/>
            <a:chExt cx="5732981" cy="548124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6270B28F-EC26-4A23-8D03-15B6F7A9F9A8}"/>
                </a:ext>
              </a:extLst>
            </p:cNvPr>
            <p:cNvCxnSpPr/>
            <p:nvPr/>
          </p:nvCxnSpPr>
          <p:spPr>
            <a:xfrm>
              <a:off x="7171361" y="2413506"/>
              <a:ext cx="1797978" cy="0"/>
            </a:xfrm>
            <a:prstGeom prst="line">
              <a:avLst/>
            </a:prstGeom>
            <a:ln w="1524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>
              <a:extLst>
                <a:ext uri="{FF2B5EF4-FFF2-40B4-BE49-F238E27FC236}">
                  <a16:creationId xmlns:a16="http://schemas.microsoft.com/office/drawing/2014/main" id="{76D890FF-D821-4152-9CA9-A8261F0036F4}"/>
                </a:ext>
              </a:extLst>
            </p:cNvPr>
            <p:cNvCxnSpPr/>
            <p:nvPr/>
          </p:nvCxnSpPr>
          <p:spPr>
            <a:xfrm>
              <a:off x="3236358" y="2413506"/>
              <a:ext cx="1797978" cy="0"/>
            </a:xfrm>
            <a:prstGeom prst="line">
              <a:avLst/>
            </a:prstGeom>
            <a:ln w="1524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phic 13">
              <a:extLst>
                <a:ext uri="{FF2B5EF4-FFF2-40B4-BE49-F238E27FC236}">
                  <a16:creationId xmlns:a16="http://schemas.microsoft.com/office/drawing/2014/main" id="{3CFC114F-BF54-4AF4-8A68-A3B6306E4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11857" y="2139445"/>
              <a:ext cx="1554269" cy="54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61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variant 2 pildi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6C3F70C9-B866-404C-8276-378D7AECBE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0750" y="0"/>
            <a:ext cx="6191250" cy="6183807"/>
          </a:xfrm>
          <a:custGeom>
            <a:avLst/>
            <a:gdLst>
              <a:gd name="connsiteX0" fmla="*/ 0 w 6172200"/>
              <a:gd name="connsiteY0" fmla="*/ 0 h 6181902"/>
              <a:gd name="connsiteX1" fmla="*/ 6172200 w 6172200"/>
              <a:gd name="connsiteY1" fmla="*/ 0 h 6181902"/>
              <a:gd name="connsiteX2" fmla="*/ 6172200 w 6172200"/>
              <a:gd name="connsiteY2" fmla="*/ 6181902 h 6181902"/>
              <a:gd name="connsiteX3" fmla="*/ 0 w 6172200"/>
              <a:gd name="connsiteY3" fmla="*/ 6181902 h 6181902"/>
              <a:gd name="connsiteX4" fmla="*/ 0 w 6172200"/>
              <a:gd name="connsiteY4" fmla="*/ 0 h 6181902"/>
              <a:gd name="connsiteX0" fmla="*/ 0 w 6172200"/>
              <a:gd name="connsiteY0" fmla="*/ 1905 h 6183807"/>
              <a:gd name="connsiteX1" fmla="*/ 4238625 w 6172200"/>
              <a:gd name="connsiteY1" fmla="*/ 0 h 6183807"/>
              <a:gd name="connsiteX2" fmla="*/ 6172200 w 6172200"/>
              <a:gd name="connsiteY2" fmla="*/ 1905 h 6183807"/>
              <a:gd name="connsiteX3" fmla="*/ 6172200 w 6172200"/>
              <a:gd name="connsiteY3" fmla="*/ 6183807 h 6183807"/>
              <a:gd name="connsiteX4" fmla="*/ 0 w 6172200"/>
              <a:gd name="connsiteY4" fmla="*/ 6183807 h 6183807"/>
              <a:gd name="connsiteX5" fmla="*/ 0 w 6172200"/>
              <a:gd name="connsiteY5" fmla="*/ 1905 h 6183807"/>
              <a:gd name="connsiteX0" fmla="*/ 19050 w 6191250"/>
              <a:gd name="connsiteY0" fmla="*/ 1905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19050 w 6191250"/>
              <a:gd name="connsiteY4" fmla="*/ 6183807 h 6183807"/>
              <a:gd name="connsiteX5" fmla="*/ 0 w 6191250"/>
              <a:gd name="connsiteY5" fmla="*/ 2524126 h 6183807"/>
              <a:gd name="connsiteX6" fmla="*/ 19050 w 6191250"/>
              <a:gd name="connsiteY6" fmla="*/ 1905 h 6183807"/>
              <a:gd name="connsiteX0" fmla="*/ 0 w 6191250"/>
              <a:gd name="connsiteY0" fmla="*/ 2524126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19050 w 6191250"/>
              <a:gd name="connsiteY4" fmla="*/ 6183807 h 6183807"/>
              <a:gd name="connsiteX5" fmla="*/ 0 w 6191250"/>
              <a:gd name="connsiteY5" fmla="*/ 2524126 h 6183807"/>
              <a:gd name="connsiteX0" fmla="*/ 0 w 6191250"/>
              <a:gd name="connsiteY0" fmla="*/ 2524126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0 w 6191250"/>
              <a:gd name="connsiteY4" fmla="*/ 2524126 h 618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0" h="6183807">
                <a:moveTo>
                  <a:pt x="0" y="2524126"/>
                </a:moveTo>
                <a:lnTo>
                  <a:pt x="4257675" y="0"/>
                </a:lnTo>
                <a:lnTo>
                  <a:pt x="6191250" y="1905"/>
                </a:lnTo>
                <a:lnTo>
                  <a:pt x="6191250" y="6183807"/>
                </a:lnTo>
                <a:lnTo>
                  <a:pt x="0" y="25241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4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endParaRPr lang="et-EE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542359B-2508-4C2A-9DFA-09206E3E7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11" name="Graphic 29">
            <a:extLst>
              <a:ext uri="{FF2B5EF4-FFF2-40B4-BE49-F238E27FC236}">
                <a16:creationId xmlns:a16="http://schemas.microsoft.com/office/drawing/2014/main" id="{48CE5AC5-C9E4-4BC2-B78A-29A5728A93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447" y="6174282"/>
            <a:ext cx="12192000" cy="694267"/>
          </a:xfrm>
          <a:prstGeom prst="rect">
            <a:avLst/>
          </a:prstGeom>
        </p:spPr>
      </p:pic>
      <p:sp>
        <p:nvSpPr>
          <p:cNvPr id="9" name="Pealkiri 1">
            <a:extLst>
              <a:ext uri="{FF2B5EF4-FFF2-40B4-BE49-F238E27FC236}">
                <a16:creationId xmlns:a16="http://schemas.microsoft.com/office/drawing/2014/main" id="{74617DD7-E2BC-498C-9E37-EBBFBCFC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9" y="3988160"/>
            <a:ext cx="8176946" cy="8174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t-EE"/>
              <a:t>Klõpsake juhteksemplari</a:t>
            </a:r>
          </a:p>
        </p:txBody>
      </p:sp>
      <p:sp>
        <p:nvSpPr>
          <p:cNvPr id="14" name="Teksti kohatäide 3">
            <a:extLst>
              <a:ext uri="{FF2B5EF4-FFF2-40B4-BE49-F238E27FC236}">
                <a16:creationId xmlns:a16="http://schemas.microsoft.com/office/drawing/2014/main" id="{DDD7C214-E8B5-4217-8198-8465EE75F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03" y="4922139"/>
            <a:ext cx="8171182" cy="9921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18554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islaid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ldi kohatäide 15">
            <a:extLst>
              <a:ext uri="{FF2B5EF4-FFF2-40B4-BE49-F238E27FC236}">
                <a16:creationId xmlns:a16="http://schemas.microsoft.com/office/drawing/2014/main" id="{3AB48941-EA80-406C-A578-28B3A8A64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9524" y="1809750"/>
            <a:ext cx="5676900" cy="5048250"/>
          </a:xfrm>
          <a:custGeom>
            <a:avLst/>
            <a:gdLst>
              <a:gd name="connsiteX0" fmla="*/ 0 w 5676900"/>
              <a:gd name="connsiteY0" fmla="*/ 0 h 5114925"/>
              <a:gd name="connsiteX1" fmla="*/ 5676900 w 5676900"/>
              <a:gd name="connsiteY1" fmla="*/ 0 h 5114925"/>
              <a:gd name="connsiteX2" fmla="*/ 5676900 w 5676900"/>
              <a:gd name="connsiteY2" fmla="*/ 5114925 h 5114925"/>
              <a:gd name="connsiteX3" fmla="*/ 0 w 5676900"/>
              <a:gd name="connsiteY3" fmla="*/ 5114925 h 5114925"/>
              <a:gd name="connsiteX4" fmla="*/ 0 w 5676900"/>
              <a:gd name="connsiteY4" fmla="*/ 0 h 5114925"/>
              <a:gd name="connsiteX0" fmla="*/ 0 w 5676900"/>
              <a:gd name="connsiteY0" fmla="*/ 0 h 5114925"/>
              <a:gd name="connsiteX1" fmla="*/ 5676900 w 5676900"/>
              <a:gd name="connsiteY1" fmla="*/ 0 h 5114925"/>
              <a:gd name="connsiteX2" fmla="*/ 5676900 w 5676900"/>
              <a:gd name="connsiteY2" fmla="*/ 3695700 h 5114925"/>
              <a:gd name="connsiteX3" fmla="*/ 5676900 w 5676900"/>
              <a:gd name="connsiteY3" fmla="*/ 5114925 h 5114925"/>
              <a:gd name="connsiteX4" fmla="*/ 0 w 5676900"/>
              <a:gd name="connsiteY4" fmla="*/ 5114925 h 5114925"/>
              <a:gd name="connsiteX5" fmla="*/ 0 w 5676900"/>
              <a:gd name="connsiteY5" fmla="*/ 0 h 5114925"/>
              <a:gd name="connsiteX0" fmla="*/ 0 w 5676900"/>
              <a:gd name="connsiteY0" fmla="*/ 0 h 5114925"/>
              <a:gd name="connsiteX1" fmla="*/ 5676900 w 5676900"/>
              <a:gd name="connsiteY1" fmla="*/ 0 h 5114925"/>
              <a:gd name="connsiteX2" fmla="*/ 5676900 w 5676900"/>
              <a:gd name="connsiteY2" fmla="*/ 3695700 h 5114925"/>
              <a:gd name="connsiteX3" fmla="*/ 5676900 w 5676900"/>
              <a:gd name="connsiteY3" fmla="*/ 5114925 h 5114925"/>
              <a:gd name="connsiteX4" fmla="*/ 3457575 w 5676900"/>
              <a:gd name="connsiteY4" fmla="*/ 5114925 h 5114925"/>
              <a:gd name="connsiteX5" fmla="*/ 0 w 5676900"/>
              <a:gd name="connsiteY5" fmla="*/ 5114925 h 5114925"/>
              <a:gd name="connsiteX6" fmla="*/ 0 w 5676900"/>
              <a:gd name="connsiteY6" fmla="*/ 0 h 5114925"/>
              <a:gd name="connsiteX0" fmla="*/ 0 w 5676900"/>
              <a:gd name="connsiteY0" fmla="*/ 0 h 5114925"/>
              <a:gd name="connsiteX1" fmla="*/ 5676900 w 5676900"/>
              <a:gd name="connsiteY1" fmla="*/ 3695700 h 5114925"/>
              <a:gd name="connsiteX2" fmla="*/ 5676900 w 5676900"/>
              <a:gd name="connsiteY2" fmla="*/ 5114925 h 5114925"/>
              <a:gd name="connsiteX3" fmla="*/ 3457575 w 5676900"/>
              <a:gd name="connsiteY3" fmla="*/ 5114925 h 5114925"/>
              <a:gd name="connsiteX4" fmla="*/ 0 w 5676900"/>
              <a:gd name="connsiteY4" fmla="*/ 5114925 h 5114925"/>
              <a:gd name="connsiteX5" fmla="*/ 0 w 5676900"/>
              <a:gd name="connsiteY5" fmla="*/ 0 h 5114925"/>
              <a:gd name="connsiteX0" fmla="*/ 0 w 5676900"/>
              <a:gd name="connsiteY0" fmla="*/ 0 h 5114925"/>
              <a:gd name="connsiteX1" fmla="*/ 5676900 w 5676900"/>
              <a:gd name="connsiteY1" fmla="*/ 3695700 h 5114925"/>
              <a:gd name="connsiteX2" fmla="*/ 3457575 w 5676900"/>
              <a:gd name="connsiteY2" fmla="*/ 5114925 h 5114925"/>
              <a:gd name="connsiteX3" fmla="*/ 0 w 5676900"/>
              <a:gd name="connsiteY3" fmla="*/ 5114925 h 5114925"/>
              <a:gd name="connsiteX4" fmla="*/ 0 w 5676900"/>
              <a:gd name="connsiteY4" fmla="*/ 0 h 5114925"/>
              <a:gd name="connsiteX0" fmla="*/ 0 w 5676900"/>
              <a:gd name="connsiteY0" fmla="*/ 0 h 5048250"/>
              <a:gd name="connsiteX1" fmla="*/ 5676900 w 5676900"/>
              <a:gd name="connsiteY1" fmla="*/ 3629025 h 5048250"/>
              <a:gd name="connsiteX2" fmla="*/ 3457575 w 5676900"/>
              <a:gd name="connsiteY2" fmla="*/ 5048250 h 5048250"/>
              <a:gd name="connsiteX3" fmla="*/ 0 w 5676900"/>
              <a:gd name="connsiteY3" fmla="*/ 5048250 h 5048250"/>
              <a:gd name="connsiteX4" fmla="*/ 0 w 5676900"/>
              <a:gd name="connsiteY4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5048250">
                <a:moveTo>
                  <a:pt x="0" y="0"/>
                </a:moveTo>
                <a:lnTo>
                  <a:pt x="5676900" y="3629025"/>
                </a:lnTo>
                <a:lnTo>
                  <a:pt x="3457575" y="5048250"/>
                </a:lnTo>
                <a:lnTo>
                  <a:pt x="0" y="504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3BC301A7-8982-4C9D-9A43-EB9497640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0153" y="2512366"/>
            <a:ext cx="5424489" cy="8697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9" name="Teksti kohatäide 5">
            <a:extLst>
              <a:ext uri="{FF2B5EF4-FFF2-40B4-BE49-F238E27FC236}">
                <a16:creationId xmlns:a16="http://schemas.microsoft.com/office/drawing/2014/main" id="{3E85830C-6634-48DB-81A0-53151007E0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0155" y="3557954"/>
            <a:ext cx="5424487" cy="248116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6C81F35-1F22-4536-8735-4AD7BF88C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9" y="599102"/>
            <a:ext cx="2327188" cy="1088613"/>
          </a:xfrm>
          <a:prstGeom prst="rect">
            <a:avLst/>
          </a:prstGeom>
        </p:spPr>
      </p:pic>
      <p:grpSp>
        <p:nvGrpSpPr>
          <p:cNvPr id="11" name="Group 5">
            <a:extLst>
              <a:ext uri="{FF2B5EF4-FFF2-40B4-BE49-F238E27FC236}">
                <a16:creationId xmlns:a16="http://schemas.microsoft.com/office/drawing/2014/main" id="{3C6DA274-DD12-44E5-9844-E0DC3F2E4A37}"/>
              </a:ext>
            </a:extLst>
          </p:cNvPr>
          <p:cNvGrpSpPr/>
          <p:nvPr userDrawn="1"/>
        </p:nvGrpSpPr>
        <p:grpSpPr>
          <a:xfrm>
            <a:off x="3953790" y="818882"/>
            <a:ext cx="8275530" cy="702805"/>
            <a:chOff x="546583" y="5306670"/>
            <a:chExt cx="6525494" cy="554182"/>
          </a:xfrm>
        </p:grpSpPr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A1FA58A5-AD47-4352-B986-B6E58C335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6583" y="5306670"/>
              <a:ext cx="6096000" cy="554182"/>
            </a:xfrm>
            <a:prstGeom prst="rect">
              <a:avLst/>
            </a:prstGeom>
          </p:spPr>
        </p:pic>
        <p:pic>
          <p:nvPicPr>
            <p:cNvPr id="13" name="Graphic 7">
              <a:extLst>
                <a:ext uri="{FF2B5EF4-FFF2-40B4-BE49-F238E27FC236}">
                  <a16:creationId xmlns:a16="http://schemas.microsoft.com/office/drawing/2014/main" id="{B2592A93-FF58-4ED9-8239-91A8BE8C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787" y="5426700"/>
              <a:ext cx="6393290" cy="314121"/>
            </a:xfrm>
            <a:prstGeom prst="rect">
              <a:avLst/>
            </a:prstGeom>
          </p:spPr>
        </p:pic>
      </p:grpSp>
      <p:sp>
        <p:nvSpPr>
          <p:cNvPr id="8" name="Pealkiri 3">
            <a:extLst>
              <a:ext uri="{FF2B5EF4-FFF2-40B4-BE49-F238E27FC236}">
                <a16:creationId xmlns:a16="http://schemas.microsoft.com/office/drawing/2014/main" id="{634D61C9-A8D6-4D09-8BEC-82928914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1" y="2512366"/>
            <a:ext cx="5262565" cy="14558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</a:t>
            </a:r>
          </a:p>
        </p:txBody>
      </p:sp>
    </p:spTree>
    <p:extLst>
      <p:ext uri="{BB962C8B-B14F-4D97-AF65-F5344CB8AC3E}">
        <p14:creationId xmlns:p14="http://schemas.microsoft.com/office/powerpoint/2010/main" val="4150370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islaid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80149CEF-CF56-4E4A-AAD3-0ECB93002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5624" y="746125"/>
            <a:ext cx="5286375" cy="5324475"/>
          </a:xfrm>
          <a:custGeom>
            <a:avLst/>
            <a:gdLst>
              <a:gd name="connsiteX0" fmla="*/ 0 w 5283200"/>
              <a:gd name="connsiteY0" fmla="*/ 0 h 5324475"/>
              <a:gd name="connsiteX1" fmla="*/ 5283200 w 5283200"/>
              <a:gd name="connsiteY1" fmla="*/ 0 h 5324475"/>
              <a:gd name="connsiteX2" fmla="*/ 5283200 w 5283200"/>
              <a:gd name="connsiteY2" fmla="*/ 5324475 h 5324475"/>
              <a:gd name="connsiteX3" fmla="*/ 0 w 5283200"/>
              <a:gd name="connsiteY3" fmla="*/ 5324475 h 5324475"/>
              <a:gd name="connsiteX4" fmla="*/ 0 w 5283200"/>
              <a:gd name="connsiteY4" fmla="*/ 0 h 5324475"/>
              <a:gd name="connsiteX0" fmla="*/ 3175 w 5286375"/>
              <a:gd name="connsiteY0" fmla="*/ 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5" fmla="*/ 3175 w 5286375"/>
              <a:gd name="connsiteY5" fmla="*/ 0 h 5324475"/>
              <a:gd name="connsiteX0" fmla="*/ 0 w 5286375"/>
              <a:gd name="connsiteY0" fmla="*/ 2730713 h 5381838"/>
              <a:gd name="connsiteX1" fmla="*/ 5286375 w 5286375"/>
              <a:gd name="connsiteY1" fmla="*/ 57363 h 5381838"/>
              <a:gd name="connsiteX2" fmla="*/ 5286375 w 5286375"/>
              <a:gd name="connsiteY2" fmla="*/ 5381838 h 5381838"/>
              <a:gd name="connsiteX3" fmla="*/ 3175 w 5286375"/>
              <a:gd name="connsiteY3" fmla="*/ 5381838 h 5381838"/>
              <a:gd name="connsiteX4" fmla="*/ 0 w 5286375"/>
              <a:gd name="connsiteY4" fmla="*/ 2730713 h 5381838"/>
              <a:gd name="connsiteX0" fmla="*/ 0 w 5286375"/>
              <a:gd name="connsiteY0" fmla="*/ 267335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0" fmla="*/ 0 w 5286375"/>
              <a:gd name="connsiteY0" fmla="*/ 267335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0" fmla="*/ 0 w 5286375"/>
              <a:gd name="connsiteY0" fmla="*/ 267335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0" fmla="*/ 0 w 5286375"/>
              <a:gd name="connsiteY0" fmla="*/ 2673350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73350 h 5324475"/>
              <a:gd name="connsiteX0" fmla="*/ 0 w 5286375"/>
              <a:gd name="connsiteY0" fmla="*/ 2663825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63825 h 5324475"/>
              <a:gd name="connsiteX0" fmla="*/ 0 w 5286375"/>
              <a:gd name="connsiteY0" fmla="*/ 2663825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3175 w 5286375"/>
              <a:gd name="connsiteY3" fmla="*/ 5324475 h 5324475"/>
              <a:gd name="connsiteX4" fmla="*/ 0 w 5286375"/>
              <a:gd name="connsiteY4" fmla="*/ 2663825 h 5324475"/>
              <a:gd name="connsiteX0" fmla="*/ 0 w 5286375"/>
              <a:gd name="connsiteY0" fmla="*/ 2663825 h 5324475"/>
              <a:gd name="connsiteX1" fmla="*/ 5286375 w 5286375"/>
              <a:gd name="connsiteY1" fmla="*/ 0 h 5324475"/>
              <a:gd name="connsiteX2" fmla="*/ 5286375 w 5286375"/>
              <a:gd name="connsiteY2" fmla="*/ 5324475 h 5324475"/>
              <a:gd name="connsiteX3" fmla="*/ 0 w 5286375"/>
              <a:gd name="connsiteY3" fmla="*/ 2663825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375" h="5324475">
                <a:moveTo>
                  <a:pt x="0" y="2663825"/>
                </a:moveTo>
                <a:lnTo>
                  <a:pt x="5286375" y="0"/>
                </a:lnTo>
                <a:lnTo>
                  <a:pt x="5286375" y="5324475"/>
                </a:lnTo>
                <a:lnTo>
                  <a:pt x="0" y="2663825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et-EE"/>
              <a:t>Lisa pilt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:a16="http://schemas.microsoft.com/office/drawing/2014/main" id="{357AE451-F897-46A6-BE13-70024E8EE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47" y="6174282"/>
            <a:ext cx="12192000" cy="694267"/>
          </a:xfrm>
          <a:prstGeom prst="rect">
            <a:avLst/>
          </a:prstGeom>
        </p:spPr>
      </p:pic>
      <p:sp>
        <p:nvSpPr>
          <p:cNvPr id="17" name="Teksti kohatäide 2">
            <a:extLst>
              <a:ext uri="{FF2B5EF4-FFF2-40B4-BE49-F238E27FC236}">
                <a16:creationId xmlns:a16="http://schemas.microsoft.com/office/drawing/2014/main" id="{7E618803-7B93-4572-B5DB-EF44A461F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7" y="1588477"/>
            <a:ext cx="6167438" cy="8792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8" name="Pealkiri 3">
            <a:extLst>
              <a:ext uri="{FF2B5EF4-FFF2-40B4-BE49-F238E27FC236}">
                <a16:creationId xmlns:a16="http://schemas.microsoft.com/office/drawing/2014/main" id="{7ADD70E0-BBA6-47CD-9216-D090B9DE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2"/>
            <a:ext cx="9272587" cy="7962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</a:t>
            </a:r>
          </a:p>
        </p:txBody>
      </p:sp>
      <p:sp>
        <p:nvSpPr>
          <p:cNvPr id="19" name="Teksti kohatäide 5">
            <a:extLst>
              <a:ext uri="{FF2B5EF4-FFF2-40B4-BE49-F238E27FC236}">
                <a16:creationId xmlns:a16="http://schemas.microsoft.com/office/drawing/2014/main" id="{53720CE4-9E28-4883-B7DC-B039F7F99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638" y="2666999"/>
            <a:ext cx="6167437" cy="30890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4089703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islaid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ldi kohatäide 25">
            <a:extLst>
              <a:ext uri="{FF2B5EF4-FFF2-40B4-BE49-F238E27FC236}">
                <a16:creationId xmlns:a16="http://schemas.microsoft.com/office/drawing/2014/main" id="{82D27C9B-A580-40A3-8CE8-DF7381EB2F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18509" y="2440741"/>
            <a:ext cx="1974056" cy="1976437"/>
          </a:xfrm>
          <a:custGeom>
            <a:avLst/>
            <a:gdLst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4056 w 1976438"/>
              <a:gd name="connsiteY2" fmla="*/ 989012 h 1976437"/>
              <a:gd name="connsiteX3" fmla="*/ 1976438 w 1976438"/>
              <a:gd name="connsiteY3" fmla="*/ 1976437 h 1976437"/>
              <a:gd name="connsiteX4" fmla="*/ 0 w 1976438"/>
              <a:gd name="connsiteY4" fmla="*/ 1976437 h 1976437"/>
              <a:gd name="connsiteX5" fmla="*/ 0 w 1976438"/>
              <a:gd name="connsiteY5" fmla="*/ 0 h 1976437"/>
              <a:gd name="connsiteX0" fmla="*/ 0 w 1976438"/>
              <a:gd name="connsiteY0" fmla="*/ 0 h 1976437"/>
              <a:gd name="connsiteX1" fmla="*/ 1974056 w 1976438"/>
              <a:gd name="connsiteY1" fmla="*/ 989012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4056"/>
              <a:gd name="connsiteY0" fmla="*/ 0 h 1976437"/>
              <a:gd name="connsiteX1" fmla="*/ 1974056 w 1974056"/>
              <a:gd name="connsiteY1" fmla="*/ 989012 h 1976437"/>
              <a:gd name="connsiteX2" fmla="*/ 0 w 1974056"/>
              <a:gd name="connsiteY2" fmla="*/ 1976437 h 1976437"/>
              <a:gd name="connsiteX3" fmla="*/ 0 w 1974056"/>
              <a:gd name="connsiteY3" fmla="*/ 0 h 19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056" h="1976437">
                <a:moveTo>
                  <a:pt x="0" y="0"/>
                </a:moveTo>
                <a:lnTo>
                  <a:pt x="1974056" y="989012"/>
                </a:lnTo>
                <a:lnTo>
                  <a:pt x="0" y="197643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400" i="1"/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27" name="Pildi kohatäide 25">
            <a:extLst>
              <a:ext uri="{FF2B5EF4-FFF2-40B4-BE49-F238E27FC236}">
                <a16:creationId xmlns:a16="http://schemas.microsoft.com/office/drawing/2014/main" id="{672ED346-A7E0-4D42-B103-E1381E50C0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16592" y="2468563"/>
            <a:ext cx="1974056" cy="1976437"/>
          </a:xfrm>
          <a:custGeom>
            <a:avLst/>
            <a:gdLst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4056 w 1976438"/>
              <a:gd name="connsiteY2" fmla="*/ 989012 h 1976437"/>
              <a:gd name="connsiteX3" fmla="*/ 1976438 w 1976438"/>
              <a:gd name="connsiteY3" fmla="*/ 1976437 h 1976437"/>
              <a:gd name="connsiteX4" fmla="*/ 0 w 1976438"/>
              <a:gd name="connsiteY4" fmla="*/ 1976437 h 1976437"/>
              <a:gd name="connsiteX5" fmla="*/ 0 w 1976438"/>
              <a:gd name="connsiteY5" fmla="*/ 0 h 1976437"/>
              <a:gd name="connsiteX0" fmla="*/ 0 w 1976438"/>
              <a:gd name="connsiteY0" fmla="*/ 0 h 1976437"/>
              <a:gd name="connsiteX1" fmla="*/ 1974056 w 1976438"/>
              <a:gd name="connsiteY1" fmla="*/ 989012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4056"/>
              <a:gd name="connsiteY0" fmla="*/ 0 h 1976437"/>
              <a:gd name="connsiteX1" fmla="*/ 1974056 w 1974056"/>
              <a:gd name="connsiteY1" fmla="*/ 989012 h 1976437"/>
              <a:gd name="connsiteX2" fmla="*/ 0 w 1974056"/>
              <a:gd name="connsiteY2" fmla="*/ 1976437 h 1976437"/>
              <a:gd name="connsiteX3" fmla="*/ 0 w 1974056"/>
              <a:gd name="connsiteY3" fmla="*/ 0 h 19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056" h="1976437">
                <a:moveTo>
                  <a:pt x="0" y="0"/>
                </a:moveTo>
                <a:lnTo>
                  <a:pt x="1974056" y="989012"/>
                </a:lnTo>
                <a:lnTo>
                  <a:pt x="0" y="197643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400" i="1"/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26" name="Pildi kohatäide 25">
            <a:extLst>
              <a:ext uri="{FF2B5EF4-FFF2-40B4-BE49-F238E27FC236}">
                <a16:creationId xmlns:a16="http://schemas.microsoft.com/office/drawing/2014/main" id="{4EBBCC99-66FD-42A9-AA32-EE78EC213FB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14675" y="2468563"/>
            <a:ext cx="1974056" cy="1976437"/>
          </a:xfrm>
          <a:custGeom>
            <a:avLst/>
            <a:gdLst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6438"/>
              <a:gd name="connsiteY0" fmla="*/ 0 h 1976437"/>
              <a:gd name="connsiteX1" fmla="*/ 1976438 w 1976438"/>
              <a:gd name="connsiteY1" fmla="*/ 0 h 1976437"/>
              <a:gd name="connsiteX2" fmla="*/ 1974056 w 1976438"/>
              <a:gd name="connsiteY2" fmla="*/ 989012 h 1976437"/>
              <a:gd name="connsiteX3" fmla="*/ 1976438 w 1976438"/>
              <a:gd name="connsiteY3" fmla="*/ 1976437 h 1976437"/>
              <a:gd name="connsiteX4" fmla="*/ 0 w 1976438"/>
              <a:gd name="connsiteY4" fmla="*/ 1976437 h 1976437"/>
              <a:gd name="connsiteX5" fmla="*/ 0 w 1976438"/>
              <a:gd name="connsiteY5" fmla="*/ 0 h 1976437"/>
              <a:gd name="connsiteX0" fmla="*/ 0 w 1976438"/>
              <a:gd name="connsiteY0" fmla="*/ 0 h 1976437"/>
              <a:gd name="connsiteX1" fmla="*/ 1974056 w 1976438"/>
              <a:gd name="connsiteY1" fmla="*/ 989012 h 1976437"/>
              <a:gd name="connsiteX2" fmla="*/ 1976438 w 1976438"/>
              <a:gd name="connsiteY2" fmla="*/ 1976437 h 1976437"/>
              <a:gd name="connsiteX3" fmla="*/ 0 w 1976438"/>
              <a:gd name="connsiteY3" fmla="*/ 1976437 h 1976437"/>
              <a:gd name="connsiteX4" fmla="*/ 0 w 1976438"/>
              <a:gd name="connsiteY4" fmla="*/ 0 h 1976437"/>
              <a:gd name="connsiteX0" fmla="*/ 0 w 1974056"/>
              <a:gd name="connsiteY0" fmla="*/ 0 h 1976437"/>
              <a:gd name="connsiteX1" fmla="*/ 1974056 w 1974056"/>
              <a:gd name="connsiteY1" fmla="*/ 989012 h 1976437"/>
              <a:gd name="connsiteX2" fmla="*/ 0 w 1974056"/>
              <a:gd name="connsiteY2" fmla="*/ 1976437 h 1976437"/>
              <a:gd name="connsiteX3" fmla="*/ 0 w 1974056"/>
              <a:gd name="connsiteY3" fmla="*/ 0 h 19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056" h="1976437">
                <a:moveTo>
                  <a:pt x="0" y="0"/>
                </a:moveTo>
                <a:lnTo>
                  <a:pt x="1974056" y="989012"/>
                </a:lnTo>
                <a:lnTo>
                  <a:pt x="0" y="197643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400" i="1"/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9" name="Teksti kohatäide 19">
            <a:extLst>
              <a:ext uri="{FF2B5EF4-FFF2-40B4-BE49-F238E27FC236}">
                <a16:creationId xmlns:a16="http://schemas.microsoft.com/office/drawing/2014/main" id="{75F8CAF4-C9BF-4347-96EB-0DBA7B963B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83234" y="4939507"/>
            <a:ext cx="1959394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Kolmas tase</a:t>
            </a:r>
          </a:p>
        </p:txBody>
      </p:sp>
      <p:sp>
        <p:nvSpPr>
          <p:cNvPr id="12" name="Teksti kohatäide 19">
            <a:extLst>
              <a:ext uri="{FF2B5EF4-FFF2-40B4-BE49-F238E27FC236}">
                <a16:creationId xmlns:a16="http://schemas.microsoft.com/office/drawing/2014/main" id="{6678FF56-CE3D-40D9-B389-7BB7B52193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5341" y="4939507"/>
            <a:ext cx="2010768" cy="8953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Kolmas tase</a:t>
            </a:r>
          </a:p>
        </p:txBody>
      </p:sp>
      <p:sp>
        <p:nvSpPr>
          <p:cNvPr id="16" name="Teksti kohatäide 19">
            <a:extLst>
              <a:ext uri="{FF2B5EF4-FFF2-40B4-BE49-F238E27FC236}">
                <a16:creationId xmlns:a16="http://schemas.microsoft.com/office/drawing/2014/main" id="{4A966F44-EF99-4CCD-97F5-DCEEDC8621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698" y="4939507"/>
            <a:ext cx="1976518" cy="8953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Kolmas tase</a:t>
            </a:r>
          </a:p>
        </p:txBody>
      </p:sp>
      <p:sp>
        <p:nvSpPr>
          <p:cNvPr id="20" name="Pealkiri 3">
            <a:extLst>
              <a:ext uri="{FF2B5EF4-FFF2-40B4-BE49-F238E27FC236}">
                <a16:creationId xmlns:a16="http://schemas.microsoft.com/office/drawing/2014/main" id="{551DF722-7398-40B5-B5FC-DA90B2E1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4820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349928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variant 1 noolgraafika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AD9BC9B2-0112-4298-9CE9-2E9D1EAD2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4FFC5AB-8B0F-44C4-82D4-73AAE0665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r="6465" b="7011"/>
          <a:stretch/>
        </p:blipFill>
        <p:spPr>
          <a:xfrm>
            <a:off x="-1" y="4859878"/>
            <a:ext cx="12192001" cy="1998122"/>
          </a:xfrm>
          <a:prstGeom prst="rect">
            <a:avLst/>
          </a:prstGeom>
        </p:spPr>
      </p:pic>
      <p:sp>
        <p:nvSpPr>
          <p:cNvPr id="9" name="Pealkiri 7">
            <a:extLst>
              <a:ext uri="{FF2B5EF4-FFF2-40B4-BE49-F238E27FC236}">
                <a16:creationId xmlns:a16="http://schemas.microsoft.com/office/drawing/2014/main" id="{BEEF1449-678C-4D92-9357-DFC1B892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53615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017911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variant 2 pild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2">
            <a:extLst>
              <a:ext uri="{FF2B5EF4-FFF2-40B4-BE49-F238E27FC236}">
                <a16:creationId xmlns:a16="http://schemas.microsoft.com/office/drawing/2014/main" id="{898543BB-B1DE-436A-9A75-234D8887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Lisa pilt</a:t>
            </a:r>
          </a:p>
        </p:txBody>
      </p:sp>
      <p:sp>
        <p:nvSpPr>
          <p:cNvPr id="6" name="Pealkiri 7">
            <a:extLst>
              <a:ext uri="{FF2B5EF4-FFF2-40B4-BE49-F238E27FC236}">
                <a16:creationId xmlns:a16="http://schemas.microsoft.com/office/drawing/2014/main" id="{755F4C19-05DD-44E1-8E76-A6291AB9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1391"/>
            <a:ext cx="10515600" cy="153468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770792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missioon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C098BBC8-94B2-4015-BC71-3A0F1080E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45CDAE4-7D6B-40FC-82FB-3D50E92F8C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AD26A4E5-63CB-4FEF-8DF1-0202BCDD2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1374" y="1858328"/>
            <a:ext cx="4146700" cy="2645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E65F45-79CE-4873-9712-AEA0A6C7F23E}"/>
              </a:ext>
            </a:extLst>
          </p:cNvPr>
          <p:cNvSpPr txBox="1"/>
          <p:nvPr userDrawn="1"/>
        </p:nvSpPr>
        <p:spPr>
          <a:xfrm>
            <a:off x="2223649" y="5092541"/>
            <a:ext cx="7606759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i-FI" sz="2000" err="1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Ühendame</a:t>
            </a:r>
            <a:r>
              <a:rPr lang="fi-FI" sz="200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 Eestimaa</a:t>
            </a:r>
          </a:p>
          <a:p>
            <a:pPr algn="ctr">
              <a:lnSpc>
                <a:spcPct val="120000"/>
              </a:lnSpc>
            </a:pPr>
            <a:r>
              <a:rPr lang="fi-FI" sz="2000" err="1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ohutult</a:t>
            </a:r>
            <a:r>
              <a:rPr lang="fi-FI" sz="200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fi-FI" sz="2000" err="1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nutikalt</a:t>
            </a:r>
            <a:r>
              <a:rPr lang="fi-FI" sz="200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 ja </a:t>
            </a:r>
            <a:r>
              <a:rPr lang="fi-FI" sz="2000" err="1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keskkonnahoidlikult</a:t>
            </a:r>
            <a:r>
              <a:rPr lang="fi-FI" sz="200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.</a:t>
            </a:r>
            <a:endParaRPr lang="en-EE" sz="2000">
              <a:solidFill>
                <a:schemeClr val="bg1"/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66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visiooni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AD9BC9B2-0112-4298-9CE9-2E9D1EAD2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8" y="599102"/>
            <a:ext cx="2651429" cy="124028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4FFC5AB-8B0F-44C4-82D4-73AAE0665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r="6465" b="7011"/>
          <a:stretch/>
        </p:blipFill>
        <p:spPr>
          <a:xfrm>
            <a:off x="-1" y="4859878"/>
            <a:ext cx="12192001" cy="1998122"/>
          </a:xfrm>
          <a:prstGeom prst="rect">
            <a:avLst/>
          </a:prstGeom>
        </p:spPr>
      </p:pic>
      <p:pic>
        <p:nvPicPr>
          <p:cNvPr id="5" name="Pilt 4">
            <a:hlinkClick r:id="rId4"/>
            <a:extLst>
              <a:ext uri="{FF2B5EF4-FFF2-40B4-BE49-F238E27FC236}">
                <a16:creationId xmlns:a16="http://schemas.microsoft.com/office/drawing/2014/main" id="{884B9C6D-FC77-44B9-9CD5-47088CBE2C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9145" y="4247623"/>
            <a:ext cx="302644" cy="302644"/>
          </a:xfrm>
          <a:prstGeom prst="rect">
            <a:avLst/>
          </a:prstGeom>
        </p:spPr>
      </p:pic>
      <p:pic>
        <p:nvPicPr>
          <p:cNvPr id="6" name="Pilt 5">
            <a:hlinkClick r:id="rId7"/>
            <a:extLst>
              <a:ext uri="{FF2B5EF4-FFF2-40B4-BE49-F238E27FC236}">
                <a16:creationId xmlns:a16="http://schemas.microsoft.com/office/drawing/2014/main" id="{8D9D6F08-FBCF-4E4B-B51B-993A2F8402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3986" y="4247624"/>
            <a:ext cx="302645" cy="302645"/>
          </a:xfrm>
          <a:prstGeom prst="rect">
            <a:avLst/>
          </a:prstGeom>
        </p:spPr>
      </p:pic>
      <p:pic>
        <p:nvPicPr>
          <p:cNvPr id="10" name="Pilt 9">
            <a:hlinkClick r:id="rId10"/>
            <a:extLst>
              <a:ext uri="{FF2B5EF4-FFF2-40B4-BE49-F238E27FC236}">
                <a16:creationId xmlns:a16="http://schemas.microsoft.com/office/drawing/2014/main" id="{789E4404-0752-473D-910C-9146ACF30BE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70288" y="4247624"/>
            <a:ext cx="302644" cy="302644"/>
          </a:xfrm>
          <a:prstGeom prst="rect">
            <a:avLst/>
          </a:prstGeom>
        </p:spPr>
      </p:pic>
      <p:pic>
        <p:nvPicPr>
          <p:cNvPr id="11" name="Pilt 10">
            <a:hlinkClick r:id="rId13"/>
            <a:extLst>
              <a:ext uri="{FF2B5EF4-FFF2-40B4-BE49-F238E27FC236}">
                <a16:creationId xmlns:a16="http://schemas.microsoft.com/office/drawing/2014/main" id="{5FAA733C-3EEA-47D0-A078-FAB28FE772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64341" y="4247624"/>
            <a:ext cx="302645" cy="302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807277-C9EB-423C-978C-4A01A4C8BF83}"/>
              </a:ext>
            </a:extLst>
          </p:cNvPr>
          <p:cNvSpPr txBox="1"/>
          <p:nvPr userDrawn="1"/>
        </p:nvSpPr>
        <p:spPr>
          <a:xfrm>
            <a:off x="2050212" y="2336350"/>
            <a:ext cx="80855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Muretult kohale!</a:t>
            </a:r>
            <a:endParaRPr lang="en-EE" sz="5000">
              <a:solidFill>
                <a:schemeClr val="bg1"/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70D21-4215-492C-9595-9CEEBBF0282B}"/>
              </a:ext>
            </a:extLst>
          </p:cNvPr>
          <p:cNvSpPr txBox="1"/>
          <p:nvPr userDrawn="1"/>
        </p:nvSpPr>
        <p:spPr>
          <a:xfrm>
            <a:off x="2610187" y="3530337"/>
            <a:ext cx="696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Jälgi meie tegemisi</a:t>
            </a:r>
          </a:p>
          <a:p>
            <a:pPr algn="ctr"/>
            <a:r>
              <a:rPr lang="et-EE" sz="1400" b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www.transpordiamet.ee</a:t>
            </a:r>
            <a:endParaRPr lang="en-EE" sz="1400" b="1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47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3">
            <a:extLst>
              <a:ext uri="{FF2B5EF4-FFF2-40B4-BE49-F238E27FC236}">
                <a16:creationId xmlns:a16="http://schemas.microsoft.com/office/drawing/2014/main" id="{2687CE04-48E9-4F52-8E00-979392F6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4527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867486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 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3">
            <a:extLst>
              <a:ext uri="{FF2B5EF4-FFF2-40B4-BE49-F238E27FC236}">
                <a16:creationId xmlns:a16="http://schemas.microsoft.com/office/drawing/2014/main" id="{2687CE04-48E9-4F52-8E00-979392F6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4703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469856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 erivärviga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3">
            <a:extLst>
              <a:ext uri="{FF2B5EF4-FFF2-40B4-BE49-F238E27FC236}">
                <a16:creationId xmlns:a16="http://schemas.microsoft.com/office/drawing/2014/main" id="{2687CE04-48E9-4F52-8E00-979392F6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939462" cy="14527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51764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variant 3 logo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6C3F70C9-B866-404C-8276-378D7AECBE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0750" y="0"/>
            <a:ext cx="6191250" cy="6183807"/>
          </a:xfrm>
          <a:custGeom>
            <a:avLst/>
            <a:gdLst>
              <a:gd name="connsiteX0" fmla="*/ 0 w 6172200"/>
              <a:gd name="connsiteY0" fmla="*/ 0 h 6181902"/>
              <a:gd name="connsiteX1" fmla="*/ 6172200 w 6172200"/>
              <a:gd name="connsiteY1" fmla="*/ 0 h 6181902"/>
              <a:gd name="connsiteX2" fmla="*/ 6172200 w 6172200"/>
              <a:gd name="connsiteY2" fmla="*/ 6181902 h 6181902"/>
              <a:gd name="connsiteX3" fmla="*/ 0 w 6172200"/>
              <a:gd name="connsiteY3" fmla="*/ 6181902 h 6181902"/>
              <a:gd name="connsiteX4" fmla="*/ 0 w 6172200"/>
              <a:gd name="connsiteY4" fmla="*/ 0 h 6181902"/>
              <a:gd name="connsiteX0" fmla="*/ 0 w 6172200"/>
              <a:gd name="connsiteY0" fmla="*/ 1905 h 6183807"/>
              <a:gd name="connsiteX1" fmla="*/ 4238625 w 6172200"/>
              <a:gd name="connsiteY1" fmla="*/ 0 h 6183807"/>
              <a:gd name="connsiteX2" fmla="*/ 6172200 w 6172200"/>
              <a:gd name="connsiteY2" fmla="*/ 1905 h 6183807"/>
              <a:gd name="connsiteX3" fmla="*/ 6172200 w 6172200"/>
              <a:gd name="connsiteY3" fmla="*/ 6183807 h 6183807"/>
              <a:gd name="connsiteX4" fmla="*/ 0 w 6172200"/>
              <a:gd name="connsiteY4" fmla="*/ 6183807 h 6183807"/>
              <a:gd name="connsiteX5" fmla="*/ 0 w 6172200"/>
              <a:gd name="connsiteY5" fmla="*/ 1905 h 6183807"/>
              <a:gd name="connsiteX0" fmla="*/ 19050 w 6191250"/>
              <a:gd name="connsiteY0" fmla="*/ 1905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19050 w 6191250"/>
              <a:gd name="connsiteY4" fmla="*/ 6183807 h 6183807"/>
              <a:gd name="connsiteX5" fmla="*/ 0 w 6191250"/>
              <a:gd name="connsiteY5" fmla="*/ 2524126 h 6183807"/>
              <a:gd name="connsiteX6" fmla="*/ 19050 w 6191250"/>
              <a:gd name="connsiteY6" fmla="*/ 1905 h 6183807"/>
              <a:gd name="connsiteX0" fmla="*/ 0 w 6191250"/>
              <a:gd name="connsiteY0" fmla="*/ 2524126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19050 w 6191250"/>
              <a:gd name="connsiteY4" fmla="*/ 6183807 h 6183807"/>
              <a:gd name="connsiteX5" fmla="*/ 0 w 6191250"/>
              <a:gd name="connsiteY5" fmla="*/ 2524126 h 6183807"/>
              <a:gd name="connsiteX0" fmla="*/ 0 w 6191250"/>
              <a:gd name="connsiteY0" fmla="*/ 2524126 h 6183807"/>
              <a:gd name="connsiteX1" fmla="*/ 4257675 w 6191250"/>
              <a:gd name="connsiteY1" fmla="*/ 0 h 6183807"/>
              <a:gd name="connsiteX2" fmla="*/ 6191250 w 6191250"/>
              <a:gd name="connsiteY2" fmla="*/ 1905 h 6183807"/>
              <a:gd name="connsiteX3" fmla="*/ 6191250 w 6191250"/>
              <a:gd name="connsiteY3" fmla="*/ 6183807 h 6183807"/>
              <a:gd name="connsiteX4" fmla="*/ 0 w 6191250"/>
              <a:gd name="connsiteY4" fmla="*/ 2524126 h 618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0" h="6183807">
                <a:moveTo>
                  <a:pt x="0" y="2524126"/>
                </a:moveTo>
                <a:lnTo>
                  <a:pt x="4257675" y="0"/>
                </a:lnTo>
                <a:lnTo>
                  <a:pt x="6191250" y="1905"/>
                </a:lnTo>
                <a:lnTo>
                  <a:pt x="6191250" y="6183807"/>
                </a:lnTo>
                <a:lnTo>
                  <a:pt x="0" y="25241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4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endParaRPr lang="et-EE"/>
          </a:p>
        </p:txBody>
      </p:sp>
      <p:pic>
        <p:nvPicPr>
          <p:cNvPr id="11" name="Graphic 29">
            <a:extLst>
              <a:ext uri="{FF2B5EF4-FFF2-40B4-BE49-F238E27FC236}">
                <a16:creationId xmlns:a16="http://schemas.microsoft.com/office/drawing/2014/main" id="{48CE5AC5-C9E4-4BC2-B78A-29A5728A9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47" y="6174282"/>
            <a:ext cx="12192000" cy="694267"/>
          </a:xfrm>
          <a:prstGeom prst="rect">
            <a:avLst/>
          </a:prstGeom>
        </p:spPr>
      </p:pic>
      <p:sp>
        <p:nvSpPr>
          <p:cNvPr id="9" name="Pealkiri 1">
            <a:extLst>
              <a:ext uri="{FF2B5EF4-FFF2-40B4-BE49-F238E27FC236}">
                <a16:creationId xmlns:a16="http://schemas.microsoft.com/office/drawing/2014/main" id="{74617DD7-E2BC-498C-9E37-EBBFBCFC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9" y="2253145"/>
            <a:ext cx="5549511" cy="15451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t-EE"/>
              <a:t>Klõpsake juhteksemplari</a:t>
            </a:r>
          </a:p>
        </p:txBody>
      </p:sp>
      <p:sp>
        <p:nvSpPr>
          <p:cNvPr id="14" name="Teksti kohatäide 3">
            <a:extLst>
              <a:ext uri="{FF2B5EF4-FFF2-40B4-BE49-F238E27FC236}">
                <a16:creationId xmlns:a16="http://schemas.microsoft.com/office/drawing/2014/main" id="{DDD7C214-E8B5-4217-8198-8465EE75F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03" y="3908094"/>
            <a:ext cx="7186443" cy="9921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4663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65B79C14-5C83-4C4E-8E90-2793FEC78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2538" y="0"/>
            <a:ext cx="4199461" cy="3675185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F38B75C-82D8-4C56-8C0C-3D273DB3D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1595316"/>
            <a:ext cx="7518400" cy="8548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342CC4D2-D355-431F-9DC7-2087E134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7518400" cy="7786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</a:t>
            </a:r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A4780D52-98EE-4A03-873D-87720005D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8" y="2673840"/>
            <a:ext cx="10901362" cy="316191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4002124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>
            <a:extLst>
              <a:ext uri="{FF2B5EF4-FFF2-40B4-BE49-F238E27FC236}">
                <a16:creationId xmlns:a16="http://schemas.microsoft.com/office/drawing/2014/main" id="{76D7C67A-129D-46F9-91A9-C0FB972C3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78" r="6249" b="19941"/>
          <a:stretch/>
        </p:blipFill>
        <p:spPr>
          <a:xfrm>
            <a:off x="10320419" y="-6533"/>
            <a:ext cx="1871581" cy="6864534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F38B75C-82D8-4C56-8C0C-3D273DB3D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7" y="1595317"/>
            <a:ext cx="10274345" cy="5148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342CC4D2-D355-431F-9DC7-2087E134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10274345" cy="7786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</a:t>
            </a:r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A4780D52-98EE-4A03-873D-87720005D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7" y="2333873"/>
            <a:ext cx="10274345" cy="40146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3410851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9">
            <a:extLst>
              <a:ext uri="{FF2B5EF4-FFF2-40B4-BE49-F238E27FC236}">
                <a16:creationId xmlns:a16="http://schemas.microsoft.com/office/drawing/2014/main" id="{E1B7FBD8-2E45-4EE5-A242-D97AFB3C4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48" y="6173516"/>
            <a:ext cx="12205447" cy="69503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A51A0F6-6BC1-4869-9F69-1D2C6EF18D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54139" y="5620138"/>
            <a:ext cx="1237861" cy="123786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t-EE"/>
              <a:t>Lisa ikoon</a:t>
            </a:r>
            <a:endParaRPr lang="en-GB"/>
          </a:p>
        </p:txBody>
      </p:sp>
      <p:sp>
        <p:nvSpPr>
          <p:cNvPr id="14" name="Teksti kohatäide 2">
            <a:extLst>
              <a:ext uri="{FF2B5EF4-FFF2-40B4-BE49-F238E27FC236}">
                <a16:creationId xmlns:a16="http://schemas.microsoft.com/office/drawing/2014/main" id="{4A9BD435-E9DC-4149-A2E6-715892984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7" y="1595317"/>
            <a:ext cx="10425501" cy="5148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5" name="Pealkiri 3">
            <a:extLst>
              <a:ext uri="{FF2B5EF4-FFF2-40B4-BE49-F238E27FC236}">
                <a16:creationId xmlns:a16="http://schemas.microsoft.com/office/drawing/2014/main" id="{FD21DE3D-8D33-4961-A5C2-DD328A8F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92931"/>
            <a:ext cx="10425500" cy="7786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</a:t>
            </a:r>
          </a:p>
        </p:txBody>
      </p:sp>
      <p:sp>
        <p:nvSpPr>
          <p:cNvPr id="17" name="Teksti kohatäide 5">
            <a:extLst>
              <a:ext uri="{FF2B5EF4-FFF2-40B4-BE49-F238E27FC236}">
                <a16:creationId xmlns:a16="http://schemas.microsoft.com/office/drawing/2014/main" id="{8649A36B-3B00-4B81-9153-DE285E380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8" y="2333872"/>
            <a:ext cx="10425501" cy="304702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78908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9">
            <a:extLst>
              <a:ext uri="{FF2B5EF4-FFF2-40B4-BE49-F238E27FC236}">
                <a16:creationId xmlns:a16="http://schemas.microsoft.com/office/drawing/2014/main" id="{E1B7FBD8-2E45-4EE5-A242-D97AFB3C4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48" y="6173516"/>
            <a:ext cx="12205447" cy="695033"/>
          </a:xfrm>
          <a:prstGeom prst="rect">
            <a:avLst/>
          </a:prstGeom>
        </p:spPr>
      </p:pic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86CEC934-9A68-4918-9DB3-5CB8F1EAC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7" y="1589456"/>
            <a:ext cx="11134727" cy="520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8" name="Pealkiri 3">
            <a:extLst>
              <a:ext uri="{FF2B5EF4-FFF2-40B4-BE49-F238E27FC236}">
                <a16:creationId xmlns:a16="http://schemas.microsoft.com/office/drawing/2014/main" id="{48075691-19DF-4275-9693-CF148F46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2"/>
            <a:ext cx="11134727" cy="778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</a:t>
            </a:r>
          </a:p>
        </p:txBody>
      </p:sp>
      <p:sp>
        <p:nvSpPr>
          <p:cNvPr id="9" name="Teksti kohatäide 5">
            <a:extLst>
              <a:ext uri="{FF2B5EF4-FFF2-40B4-BE49-F238E27FC236}">
                <a16:creationId xmlns:a16="http://schemas.microsoft.com/office/drawing/2014/main" id="{34EA4C4B-166B-4D84-9D05-E42A116310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6" y="2328010"/>
            <a:ext cx="5033941" cy="353899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  <p:sp>
        <p:nvSpPr>
          <p:cNvPr id="15" name="Teksti kohatäide 5">
            <a:extLst>
              <a:ext uri="{FF2B5EF4-FFF2-40B4-BE49-F238E27FC236}">
                <a16:creationId xmlns:a16="http://schemas.microsoft.com/office/drawing/2014/main" id="{8457365E-8980-4C8F-8889-FE3E147795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9423" y="2328010"/>
            <a:ext cx="5033941" cy="353899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415396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ariant 5 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3">
            <a:extLst>
              <a:ext uri="{FF2B5EF4-FFF2-40B4-BE49-F238E27FC236}">
                <a16:creationId xmlns:a16="http://schemas.microsoft.com/office/drawing/2014/main" id="{529F12C3-4B76-4F13-9CD3-383B59FC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2"/>
            <a:ext cx="11134727" cy="778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</a:t>
            </a:r>
          </a:p>
        </p:txBody>
      </p:sp>
    </p:spTree>
    <p:extLst>
      <p:ext uri="{BB962C8B-B14F-4D97-AF65-F5344CB8AC3E}">
        <p14:creationId xmlns:p14="http://schemas.microsoft.com/office/powerpoint/2010/main" val="249424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diagrammkujundu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i kohatäide 2">
            <a:extLst>
              <a:ext uri="{FF2B5EF4-FFF2-40B4-BE49-F238E27FC236}">
                <a16:creationId xmlns:a16="http://schemas.microsoft.com/office/drawing/2014/main" id="{0ED578ED-41B3-44C3-ADCA-6E6EFDFF61D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28636" y="2203938"/>
            <a:ext cx="11142540" cy="40927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Lisa diagramm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21A8FCCA-94D6-4929-A390-04B263E4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592931"/>
            <a:ext cx="11134727" cy="14586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407401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6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0" r:id="rId2"/>
    <p:sldLayoutId id="2147483652" r:id="rId3"/>
    <p:sldLayoutId id="2147483665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8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60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13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transpordiamet/viz/Suvi2023/Ksimustikjavali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45AABF2-6AAF-485B-BEDB-21C29759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03" y="3429000"/>
            <a:ext cx="10515600" cy="817486"/>
          </a:xfrm>
        </p:spPr>
        <p:txBody>
          <a:bodyPr/>
          <a:lstStyle/>
          <a:p>
            <a:r>
              <a:rPr lang="et-EE" sz="44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Sõidukiomanike rahulolu riigiteede </a:t>
            </a:r>
            <a:br>
              <a:rPr lang="et-EE" sz="44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</a:br>
            <a:r>
              <a:rPr lang="et-EE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suvise</a:t>
            </a:r>
            <a:r>
              <a:rPr lang="et-EE" sz="44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 teehooldusega </a:t>
            </a:r>
            <a:br>
              <a:rPr lang="et-EE" sz="44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</a:br>
            <a:r>
              <a:rPr lang="et-EE" sz="28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November 2023</a:t>
            </a:r>
            <a:endParaRPr lang="et-EE" sz="32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AD96F96-2976-4926-A1A2-B4B9F88057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03" y="5693867"/>
            <a:ext cx="8522874" cy="1015587"/>
          </a:xfrm>
        </p:spPr>
        <p:txBody>
          <a:bodyPr/>
          <a:lstStyle/>
          <a:p>
            <a:r>
              <a:rPr lang="et-EE" sz="2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Martina Rihkrand</a:t>
            </a:r>
            <a:br>
              <a:rPr lang="et-EE" sz="2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kliendikogemuse ja kanalite arendusjuht</a:t>
            </a:r>
          </a:p>
          <a:p>
            <a:endParaRPr lang="en-EE" sz="24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alkiri 11">
            <a:extLst>
              <a:ext uri="{FF2B5EF4-FFF2-40B4-BE49-F238E27FC236}">
                <a16:creationId xmlns:a16="http://schemas.microsoft.com/office/drawing/2014/main" id="{AE92F149-E1C7-DE46-75AE-29BE13C4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65" y="131756"/>
            <a:ext cx="11134727" cy="778668"/>
          </a:xfrm>
        </p:spPr>
        <p:txBody>
          <a:bodyPr/>
          <a:lstStyle/>
          <a:p>
            <a:r>
              <a:rPr lang="et-EE" sz="2400" dirty="0"/>
              <a:t>Üldine rahulolu riigiteede suvise hooldusega maakonniti 2022 vs 2023</a:t>
            </a:r>
            <a:br>
              <a:rPr lang="et-EE" dirty="0"/>
            </a:br>
            <a:endParaRPr lang="et-EE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4D67C7A3-49FB-AC57-73F3-CB2E00BBF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71" y="1093303"/>
            <a:ext cx="9307912" cy="49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1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EA1E12D6-92E7-421D-92BB-2E88E6CA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6" y="220474"/>
            <a:ext cx="11134727" cy="778668"/>
          </a:xfrm>
        </p:spPr>
        <p:txBody>
          <a:bodyPr/>
          <a:lstStyle/>
          <a:p>
            <a:pPr algn="ctr"/>
            <a:r>
              <a:rPr lang="et-EE" sz="3600" dirty="0"/>
              <a:t>Millega peamiselt oldi või ei oldud rahul</a:t>
            </a:r>
          </a:p>
        </p:txBody>
      </p:sp>
      <p:sp>
        <p:nvSpPr>
          <p:cNvPr id="8" name="Teksti kohatäide 4">
            <a:extLst>
              <a:ext uri="{FF2B5EF4-FFF2-40B4-BE49-F238E27FC236}">
                <a16:creationId xmlns:a16="http://schemas.microsoft.com/office/drawing/2014/main" id="{3055F541-E1D1-4F6D-8350-46797FDD7376}"/>
              </a:ext>
            </a:extLst>
          </p:cNvPr>
          <p:cNvSpPr txBox="1">
            <a:spLocks/>
          </p:cNvSpPr>
          <p:nvPr/>
        </p:nvSpPr>
        <p:spPr>
          <a:xfrm>
            <a:off x="268941" y="999142"/>
            <a:ext cx="5154706" cy="2623956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" panose="05000000000000000000" pitchFamily="2" charset="2"/>
              <a:buNone/>
            </a:pPr>
            <a:endParaRPr lang="et-EE" sz="16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9FB6ECA-70BB-C8E2-7170-3EBD12425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49206"/>
              </p:ext>
            </p:extLst>
          </p:nvPr>
        </p:nvGraphicFramePr>
        <p:xfrm>
          <a:off x="1101180" y="1181100"/>
          <a:ext cx="9723573" cy="494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79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C52F3459-B9FC-33A7-E326-DE32392D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Elukutseliste autojuhtide vastused</a:t>
            </a:r>
          </a:p>
        </p:txBody>
      </p:sp>
    </p:spTree>
    <p:extLst>
      <p:ext uri="{BB962C8B-B14F-4D97-AF65-F5344CB8AC3E}">
        <p14:creationId xmlns:p14="http://schemas.microsoft.com/office/powerpoint/2010/main" val="362166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2C2F1072-8339-81B3-1BF0-144A0827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58" y="378246"/>
            <a:ext cx="9378687" cy="758791"/>
          </a:xfrm>
        </p:spPr>
        <p:txBody>
          <a:bodyPr/>
          <a:lstStyle/>
          <a:p>
            <a:r>
              <a:rPr lang="et-EE" dirty="0"/>
              <a:t>Elukutselised </a:t>
            </a:r>
            <a:r>
              <a:rPr lang="et-EE" dirty="0" err="1"/>
              <a:t>autojuhtid</a:t>
            </a:r>
            <a:endParaRPr lang="et-EE" dirty="0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51D02084-E94B-D7AF-0C12-006297590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758" y="1958092"/>
            <a:ext cx="5061129" cy="3297722"/>
          </a:xfrm>
        </p:spPr>
        <p:txBody>
          <a:bodyPr/>
          <a:lstStyle/>
          <a:p>
            <a:pPr marL="0" indent="0">
              <a:buNone/>
            </a:pPr>
            <a:r>
              <a:rPr lang="et-EE" sz="2400" dirty="0"/>
              <a:t>Küsitlusele vastajatest </a:t>
            </a:r>
            <a:r>
              <a:rPr lang="et-EE" sz="2400" b="1" dirty="0"/>
              <a:t>276 olid elukutselised autojuhid</a:t>
            </a:r>
            <a:r>
              <a:rPr lang="et-EE" sz="2400" dirty="0"/>
              <a:t>.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/>
              <a:t>Rahulolu indeks: 7,2</a:t>
            </a:r>
          </a:p>
          <a:p>
            <a:pPr marL="0" indent="0">
              <a:buNone/>
            </a:pPr>
            <a:r>
              <a:rPr lang="et-EE" sz="2400" dirty="0"/>
              <a:t>Rahulolusaldo: 58%</a:t>
            </a:r>
          </a:p>
        </p:txBody>
      </p:sp>
      <p:pic>
        <p:nvPicPr>
          <p:cNvPr id="3" name="Pildi kohatäide 6">
            <a:extLst>
              <a:ext uri="{FF2B5EF4-FFF2-40B4-BE49-F238E27FC236}">
                <a16:creationId xmlns:a16="http://schemas.microsoft.com/office/drawing/2014/main" id="{0268822D-2B3C-5102-3B88-5F8B3E3BB3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53750" y="5619750"/>
            <a:ext cx="1238250" cy="1238250"/>
          </a:xfr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73A96F7C-915F-7C68-2617-C12693D52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887" y="2460971"/>
            <a:ext cx="5821180" cy="22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45B9961E-95B9-FA42-1934-EC7C58D0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1" y="338490"/>
            <a:ext cx="11134727" cy="778668"/>
          </a:xfrm>
        </p:spPr>
        <p:txBody>
          <a:bodyPr/>
          <a:lstStyle/>
          <a:p>
            <a:r>
              <a:rPr lang="et-EE" dirty="0"/>
              <a:t>Rahulolu suvise teehooldusega 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18F7558D-69DE-B9AA-022B-4260CA68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20" y="1559318"/>
            <a:ext cx="838272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9B67CE1-50E9-1F2A-7AE8-FB504240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97" y="1566686"/>
            <a:ext cx="4186733" cy="3724627"/>
          </a:xfrm>
        </p:spPr>
        <p:txBody>
          <a:bodyPr/>
          <a:lstStyle/>
          <a:p>
            <a:r>
              <a:rPr lang="et-EE" sz="3600" dirty="0"/>
              <a:t>Elukutseliste autojuhtide rahulolu indeks ja –saldo maakonniti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C09C5858-A982-5C50-6023-32D23908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628" y="119062"/>
            <a:ext cx="71913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66BC6C5C-8A25-D0BA-6A53-7091C5AD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Lisaküsimuste vastused</a:t>
            </a:r>
            <a:br>
              <a:rPr lang="et-EE" dirty="0"/>
            </a:br>
            <a:br>
              <a:rPr lang="et-EE" dirty="0"/>
            </a:br>
            <a:r>
              <a:rPr lang="et-EE" sz="4000" i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t-EE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-link </a:t>
            </a:r>
            <a:r>
              <a:rPr lang="et-EE" sz="4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Tableau</a:t>
            </a:r>
            <a:r>
              <a:rPr lang="et-EE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aruandele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6184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F5D80BCC-1169-4C89-6195-F700A209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7" y="343550"/>
            <a:ext cx="11299186" cy="1176491"/>
          </a:xfrm>
        </p:spPr>
        <p:txBody>
          <a:bodyPr/>
          <a:lstStyle/>
          <a:p>
            <a:r>
              <a:rPr lang="et-EE" sz="2800" dirty="0"/>
              <a:t>Kuivõrd nõustute selle maakonna riigiteede, kus peamiselt liiklete, suvise hoolduse kohta käivate väidetega?</a:t>
            </a: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6E817CEF-D5B4-C554-2069-CAD23BA3A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3035"/>
            <a:ext cx="12192000" cy="38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39903DF-21E8-EB30-CB7C-383E716C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7" y="2508335"/>
            <a:ext cx="3488929" cy="2465797"/>
          </a:xfrm>
        </p:spPr>
        <p:txBody>
          <a:bodyPr/>
          <a:lstStyle/>
          <a:p>
            <a:r>
              <a:rPr lang="et-EE" sz="2400" dirty="0"/>
              <a:t>Peamised puudujäägid suvises riigiteede hoolduses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567DB62C-D059-1BD1-90BD-289F0A3DF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77" y="0"/>
            <a:ext cx="8575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1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643D2F2-3CAC-0F72-BAA0-803CA843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35" y="287514"/>
            <a:ext cx="4248845" cy="2989943"/>
          </a:xfrm>
        </p:spPr>
        <p:txBody>
          <a:bodyPr/>
          <a:lstStyle/>
          <a:p>
            <a:r>
              <a:rPr lang="et-EE" sz="3200" dirty="0"/>
              <a:t>Riigiteede kruusateede olukord – rahulolu kruusateedel tehtava tolmutõrjega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8B658233-8826-2125-09E6-22CADA8A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80" y="800044"/>
            <a:ext cx="7594072" cy="2863866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398BCD83-1035-E074-B92B-D5FFAC5A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32" y="3907254"/>
            <a:ext cx="11067581" cy="23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0C3FC25E-EA3F-4977-9498-6B5643E0B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1213479"/>
            <a:ext cx="8846474" cy="1078524"/>
          </a:xfrm>
        </p:spPr>
        <p:txBody>
          <a:bodyPr/>
          <a:lstStyle/>
          <a:p>
            <a:r>
              <a:rPr lang="et-EE" sz="1800" dirty="0"/>
              <a:t>Uuringu eesmärk oli välja selgitada sõidukijuhtide rahulolu riigiteede hoolduse kvaliteediga 2023. aasta suvehooajal.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DF24B983-3A1D-449F-8CFF-63427E54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77385"/>
            <a:ext cx="7518400" cy="778669"/>
          </a:xfrm>
        </p:spPr>
        <p:txBody>
          <a:bodyPr/>
          <a:lstStyle/>
          <a:p>
            <a:r>
              <a:rPr lang="et-EE"/>
              <a:t>Küsimustik ja valim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C0D6A249-7C6B-4EC8-9A06-80EFB9D425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38" y="2065107"/>
            <a:ext cx="10901362" cy="44261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Küsimustik sisaldas koos põhjendamise võimalusega küsimust: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 sz="1600" dirty="0"/>
              <a:t> Kuivõrd rahul olete riigiteede suvise hoolduse kvaliteediga 2</a:t>
            </a:r>
            <a:r>
              <a:rPr lang="fi-FI" sz="1600" dirty="0"/>
              <a:t>02</a:t>
            </a:r>
            <a:r>
              <a:rPr lang="et-EE" sz="1600" dirty="0"/>
              <a:t>3</a:t>
            </a:r>
            <a:r>
              <a:rPr lang="fi-FI" sz="1600" dirty="0"/>
              <a:t>. </a:t>
            </a:r>
            <a:r>
              <a:rPr lang="fi-FI" sz="1600" dirty="0" err="1"/>
              <a:t>aasta</a:t>
            </a:r>
            <a:r>
              <a:rPr lang="fi-FI" sz="1600" dirty="0"/>
              <a:t> </a:t>
            </a:r>
            <a:r>
              <a:rPr lang="et-EE" sz="1600" dirty="0"/>
              <a:t>aprillist</a:t>
            </a:r>
            <a:r>
              <a:rPr lang="fi-FI" sz="1600" dirty="0"/>
              <a:t> </a:t>
            </a:r>
            <a:r>
              <a:rPr lang="et-EE" sz="1600" dirty="0"/>
              <a:t>kuni oktoobrini </a:t>
            </a:r>
            <a:r>
              <a:rPr lang="fi-FI" sz="1600" dirty="0" err="1"/>
              <a:t>maakonnas</a:t>
            </a:r>
            <a:r>
              <a:rPr lang="fi-FI" sz="1600" dirty="0"/>
              <a:t>, </a:t>
            </a:r>
            <a:r>
              <a:rPr lang="fi-FI" sz="1600" dirty="0" err="1"/>
              <a:t>kus</a:t>
            </a:r>
            <a:r>
              <a:rPr lang="fi-FI" sz="1600" dirty="0"/>
              <a:t> Te </a:t>
            </a:r>
            <a:r>
              <a:rPr lang="et-EE" sz="1600" dirty="0"/>
              <a:t>peamiselt liiklete? (1…10)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Uuringu üldkogumi moodustasid liiklusregistris olevad vähemalt 20-aastased eraisikud, kes on sõiduki omanikud või sõiduki vastutavad kasutajad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 sz="1600" dirty="0"/>
              <a:t> Lisakriteeriumid: olemas pidi olema e-posti aadress, sõidukil kehtiv tehnoülevaatus, sõiduki omanikul kehtiv juhiluba.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Valimi moodustamine: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 sz="1600" dirty="0"/>
              <a:t> Väljavõte üldkogumist vastavalt Eesti rahvastiku jagunemisele vanuse, soo ja maakondade lõikes (aluseks Statistikaameti andmed)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 sz="1600" dirty="0"/>
              <a:t> Valimi suurus 30 000 </a:t>
            </a:r>
          </a:p>
          <a:p>
            <a:pPr marL="0" indent="0">
              <a:buNone/>
            </a:pPr>
            <a:r>
              <a:rPr lang="et-EE" dirty="0">
                <a:solidFill>
                  <a:srgbClr val="FF0000"/>
                </a:solidFill>
              </a:rPr>
              <a:t>Rohkem infot vt </a:t>
            </a:r>
            <a:r>
              <a:rPr lang="et-EE" dirty="0">
                <a:hlinkClick r:id="rId3"/>
              </a:rPr>
              <a:t>siit</a:t>
            </a:r>
            <a:r>
              <a:rPr lang="et-EE" dirty="0"/>
              <a:t> </a:t>
            </a:r>
            <a:r>
              <a:rPr lang="et-EE" dirty="0">
                <a:solidFill>
                  <a:srgbClr val="FF0000"/>
                </a:solidFill>
              </a:rPr>
              <a:t>– </a:t>
            </a:r>
            <a:r>
              <a:rPr lang="et-EE" i="1" dirty="0" err="1">
                <a:solidFill>
                  <a:srgbClr val="FF0000"/>
                </a:solidFill>
              </a:rPr>
              <a:t>public</a:t>
            </a:r>
            <a:r>
              <a:rPr lang="et-EE" i="1" dirty="0">
                <a:solidFill>
                  <a:srgbClr val="FF0000"/>
                </a:solidFill>
              </a:rPr>
              <a:t>-</a:t>
            </a:r>
            <a:r>
              <a:rPr lang="et-EE" dirty="0">
                <a:solidFill>
                  <a:srgbClr val="FF0000"/>
                </a:solidFill>
              </a:rPr>
              <a:t>link </a:t>
            </a:r>
            <a:r>
              <a:rPr lang="et-EE" dirty="0" err="1">
                <a:solidFill>
                  <a:srgbClr val="FF0000"/>
                </a:solidFill>
              </a:rPr>
              <a:t>Tableau</a:t>
            </a:r>
            <a:r>
              <a:rPr lang="et-EE" dirty="0">
                <a:solidFill>
                  <a:srgbClr val="FF0000"/>
                </a:solidFill>
              </a:rPr>
              <a:t> aruandele.</a:t>
            </a:r>
            <a:endParaRPr lang="et-EE" sz="1000" dirty="0">
              <a:solidFill>
                <a:srgbClr val="FF0000"/>
              </a:solidFill>
            </a:endParaRPr>
          </a:p>
          <a:p>
            <a:r>
              <a:rPr lang="et-EE" sz="1200" dirty="0"/>
              <a:t>Seekord ei küsitud soovitusindeksit ehk </a:t>
            </a:r>
            <a:r>
              <a:rPr lang="et-EE" sz="1200" dirty="0" err="1"/>
              <a:t>TRAMi</a:t>
            </a:r>
            <a:r>
              <a:rPr lang="et-EE" sz="1200" dirty="0"/>
              <a:t> koostööpartnerite soovitamist mõnele teisele tellijale. Piirduti ainult rahulolu küsimisega, lisaks eri küsimused tulenevalt suvisest hooldusest.</a:t>
            </a:r>
          </a:p>
        </p:txBody>
      </p:sp>
    </p:spTree>
    <p:extLst>
      <p:ext uri="{BB962C8B-B14F-4D97-AF65-F5344CB8AC3E}">
        <p14:creationId xmlns:p14="http://schemas.microsoft.com/office/powerpoint/2010/main" val="92266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F968BC2-16A6-E3AD-2BA4-84A27613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2" y="153094"/>
            <a:ext cx="5258705" cy="2416485"/>
          </a:xfrm>
        </p:spPr>
        <p:txBody>
          <a:bodyPr/>
          <a:lstStyle/>
          <a:p>
            <a:r>
              <a:rPr lang="et-EE" sz="3200" dirty="0"/>
              <a:t>Rahulolu katselõigu taimestiku visuaaliga võrreldes tavapärase teepeenra niitmise praktikaga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CDE4AB6E-3279-4D14-F62E-C310D107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27" y="784667"/>
            <a:ext cx="6439623" cy="2465334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12A2F503-23AF-A335-173C-05CC24AD7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57" y="3502503"/>
            <a:ext cx="11182486" cy="27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0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AA5A688-22A5-D0DB-C3C8-C059FC16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2" y="92021"/>
            <a:ext cx="11261920" cy="1094235"/>
          </a:xfrm>
        </p:spPr>
        <p:txBody>
          <a:bodyPr/>
          <a:lstStyle/>
          <a:p>
            <a:r>
              <a:rPr lang="et-EE" sz="3200" dirty="0"/>
              <a:t>Millal võiks teede nõlvade ning müratõkke-vallide teepoolse nõlva niitmine toimuda ajavahemikul aprillist kuni oktoobrini?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84A774A2-7C62-6AE4-3E6B-9C117825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081" y="1282763"/>
            <a:ext cx="8623838" cy="54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97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2F13A3B-FC95-A338-CF88-CBA2E373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2" y="441151"/>
            <a:ext cx="11289116" cy="819179"/>
          </a:xfrm>
        </p:spPr>
        <p:txBody>
          <a:bodyPr/>
          <a:lstStyle/>
          <a:p>
            <a:r>
              <a:rPr lang="et-EE" sz="3600" dirty="0"/>
              <a:t>Kanalid </a:t>
            </a:r>
            <a:r>
              <a:rPr lang="fi-FI" sz="3600" dirty="0"/>
              <a:t>tee- ja </a:t>
            </a:r>
            <a:r>
              <a:rPr lang="fi-FI" sz="3600" dirty="0" err="1"/>
              <a:t>liiklusolude</a:t>
            </a:r>
            <a:r>
              <a:rPr lang="fi-FI" sz="3600" dirty="0"/>
              <a:t> kohta info </a:t>
            </a:r>
            <a:r>
              <a:rPr lang="fi-FI" sz="3600" dirty="0" err="1"/>
              <a:t>saamiseks</a:t>
            </a:r>
            <a:endParaRPr lang="et-EE" sz="3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AC52A9CD-8492-5E63-B21C-3700ED555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14" y="1843146"/>
            <a:ext cx="9053972" cy="41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C394206-DD7D-9877-B901-3FD62EBA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50" y="543810"/>
            <a:ext cx="11022897" cy="1201144"/>
          </a:xfrm>
        </p:spPr>
        <p:txBody>
          <a:bodyPr/>
          <a:lstStyle/>
          <a:p>
            <a:r>
              <a:rPr lang="et-EE" sz="3600" dirty="0"/>
              <a:t>Maanteedele paigaldatud muutuva teabega liiklusmärkidel kuvatava info vastavus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95D3879F-DA8D-F054-51AC-D6A68312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0" y="3004155"/>
            <a:ext cx="11841699" cy="21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3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57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6">
            <a:extLst>
              <a:ext uri="{FF2B5EF4-FFF2-40B4-BE49-F238E27FC236}">
                <a16:creationId xmlns:a16="http://schemas.microsoft.com/office/drawing/2014/main" id="{1ECD68F8-803A-4D1F-9BB5-3240EBD3F3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ealkiri 3">
            <a:extLst>
              <a:ext uri="{FF2B5EF4-FFF2-40B4-BE49-F238E27FC236}">
                <a16:creationId xmlns:a16="http://schemas.microsoft.com/office/drawing/2014/main" id="{EA1E12D6-92E7-421D-92BB-2E88E6CA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37" y="163562"/>
            <a:ext cx="4342298" cy="1360438"/>
          </a:xfrm>
        </p:spPr>
        <p:txBody>
          <a:bodyPr/>
          <a:lstStyle/>
          <a:p>
            <a:r>
              <a:rPr lang="et-EE" sz="4000" dirty="0"/>
              <a:t>Uuringu</a:t>
            </a:r>
            <a:br>
              <a:rPr lang="et-EE" sz="4000" dirty="0"/>
            </a:br>
            <a:r>
              <a:rPr lang="et-EE" sz="4000" dirty="0"/>
              <a:t>korraldamine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0798F9BD-F504-40F9-84A4-179B2CA9CB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138" y="1956688"/>
            <a:ext cx="4342298" cy="3959081"/>
          </a:xfrm>
        </p:spPr>
        <p:txBody>
          <a:bodyPr lIns="91440" tIns="45720" rIns="91440" bIns="45720" anchor="t"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t-EE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Küsitlus saadeti välja </a:t>
            </a:r>
            <a:r>
              <a:rPr lang="et-EE" sz="1800" b="0" i="0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Recommy</a:t>
            </a:r>
            <a:r>
              <a:rPr lang="et-EE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keskkonna kaudu 9. oktoobril, kordussaatmine </a:t>
            </a:r>
            <a:r>
              <a:rPr lang="et-EE" dirty="0">
                <a:solidFill>
                  <a:srgbClr val="000000"/>
                </a:solidFill>
                <a:latin typeface="Calibri"/>
                <a:cs typeface="Calibri"/>
              </a:rPr>
              <a:t>16. oktoobril</a:t>
            </a:r>
            <a:r>
              <a:rPr lang="et-EE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, küsitlus suleti vastamiseks 23. oktoobril kell 8.00. </a:t>
            </a:r>
            <a:endParaRPr lang="et-EE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fontAlgn="base">
              <a:buFontTx/>
              <a:buChar char="-"/>
            </a:pPr>
            <a:r>
              <a:rPr lang="et-EE" sz="1600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t-EE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älja saadeti 28 954 e-kirja </a:t>
            </a:r>
            <a:r>
              <a:rPr lang="et-EE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(ülejäänute e-posti aadressid võisid olla vigased)</a:t>
            </a:r>
            <a:endParaRPr lang="et-EE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buFontTx/>
              <a:buChar char="-"/>
            </a:pPr>
            <a:r>
              <a:rPr lang="et-EE" sz="1600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t-EE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astas 3502, vastamismäär 12% </a:t>
            </a:r>
            <a:br>
              <a:rPr lang="et-EE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t-EE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(need, kes olid sel perioodil sõidukit juhtinud ja läksid küsimustiku täitmisega lõpuni; 89 vastasid esimesele küsimusele „ei“ ehk ei olnud sõidukit juhtinud ja seega küsimustikuga edasi ei läinud)</a:t>
            </a:r>
            <a:endParaRPr lang="et-EE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2284CE69-C5F0-4ADC-8867-EE30451BB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4435" y="7121910"/>
            <a:ext cx="1591565" cy="738555"/>
          </a:xfrm>
        </p:spPr>
        <p:txBody>
          <a:bodyPr/>
          <a:lstStyle/>
          <a:p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DD45B56-8072-C444-752E-24E7A1CBC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195" y="256308"/>
            <a:ext cx="6376944" cy="57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CB525287-148C-8E0F-FFE6-4A667064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03598"/>
            <a:ext cx="11134727" cy="778668"/>
          </a:xfrm>
        </p:spPr>
        <p:txBody>
          <a:bodyPr/>
          <a:lstStyle/>
          <a:p>
            <a:r>
              <a:rPr lang="et-EE" sz="4000" dirty="0"/>
              <a:t>Valim ja vastajate jagunemine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5ADCC7D9-4821-3CC4-BBEA-4B650539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00" y="1211848"/>
            <a:ext cx="5543343" cy="52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5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7276873-9D4A-42C0-B935-19251A05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22" y="442676"/>
            <a:ext cx="11134727" cy="778668"/>
          </a:xfrm>
        </p:spPr>
        <p:txBody>
          <a:bodyPr/>
          <a:lstStyle/>
          <a:p>
            <a:r>
              <a:rPr lang="et-EE" dirty="0"/>
              <a:t>Rahulolu suvise teehooldusega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D21AD3B7-9363-F595-C02F-4105C39C7E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45280" y="1339374"/>
            <a:ext cx="4180114" cy="54260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t-EE" sz="2400" dirty="0"/>
              <a:t>Rahulolu indeks: 7,4</a:t>
            </a: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7B922E1D-2939-816B-2B9A-C82F4054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49" y="1881981"/>
            <a:ext cx="8540500" cy="46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6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14648FD9-3818-49D2-A6D3-795D7D66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6" y="258395"/>
            <a:ext cx="11134727" cy="778668"/>
          </a:xfrm>
        </p:spPr>
        <p:txBody>
          <a:bodyPr/>
          <a:lstStyle/>
          <a:p>
            <a:r>
              <a:rPr lang="et-EE" dirty="0"/>
              <a:t>Võrdlus varasemate aastatega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7CA7F38-2DC9-1A75-DF96-98FBA3427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805" y="1303787"/>
            <a:ext cx="8206790" cy="50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8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B4494B02-0B9B-A806-8F84-17E2304111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2C95CAD-5B50-19E8-C363-F0C241F7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7" y="252733"/>
            <a:ext cx="5406085" cy="1423667"/>
          </a:xfrm>
        </p:spPr>
        <p:txBody>
          <a:bodyPr/>
          <a:lstStyle/>
          <a:p>
            <a:r>
              <a:rPr lang="et-EE" sz="3600" dirty="0"/>
              <a:t>Rahulolu </a:t>
            </a:r>
            <a:r>
              <a:rPr lang="et-EE" sz="3200" dirty="0"/>
              <a:t>indeks </a:t>
            </a:r>
            <a:r>
              <a:rPr lang="et-EE" sz="3600" dirty="0"/>
              <a:t>ja -saldo </a:t>
            </a:r>
            <a:br>
              <a:rPr lang="et-EE" sz="3600" dirty="0"/>
            </a:br>
            <a:r>
              <a:rPr lang="et-EE" sz="3600" dirty="0"/>
              <a:t>maakondades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D74EFCE6-40B9-5E45-B241-1826B44F7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85" y="2162072"/>
            <a:ext cx="5663298" cy="3617325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Rahulolusaldo</a:t>
            </a:r>
            <a:r>
              <a:rPr lang="fi-FI" dirty="0"/>
              <a:t> = </a:t>
            </a:r>
            <a:r>
              <a:rPr lang="fi-FI" dirty="0" err="1"/>
              <a:t>rahulolev</a:t>
            </a:r>
            <a:r>
              <a:rPr lang="fi-FI" dirty="0"/>
              <a:t> (7-10)</a:t>
            </a:r>
            <a:r>
              <a:rPr lang="et-EE" dirty="0"/>
              <a:t> –</a:t>
            </a:r>
            <a:r>
              <a:rPr lang="fi-FI" dirty="0"/>
              <a:t> </a:t>
            </a:r>
            <a:r>
              <a:rPr lang="fi-FI" dirty="0" err="1"/>
              <a:t>rahulolematu</a:t>
            </a:r>
            <a:r>
              <a:rPr lang="fi-FI" dirty="0"/>
              <a:t> (1-3)</a:t>
            </a:r>
          </a:p>
          <a:p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5C94B80B-B942-3F3A-049C-F1C4E676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174" y="532737"/>
            <a:ext cx="6330576" cy="5808149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8BB45794-B423-4A84-4FD5-1F873B4A7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06" y="3133057"/>
            <a:ext cx="5442586" cy="16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0B6AAAF6-33C9-9157-8B22-1559BCF0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32" y="2154491"/>
            <a:ext cx="3629896" cy="2118463"/>
          </a:xfrm>
        </p:spPr>
        <p:txBody>
          <a:bodyPr/>
          <a:lstStyle/>
          <a:p>
            <a:r>
              <a:rPr lang="et-EE" sz="3600" dirty="0"/>
              <a:t>Rahulolusaldo maakonniti aastate lõikes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0F975D1F-54B9-D1AB-8866-529DF943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543" y="0"/>
            <a:ext cx="622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EA1E12D6-92E7-421D-92BB-2E88E6CA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5" y="394429"/>
            <a:ext cx="11134727" cy="778668"/>
          </a:xfrm>
        </p:spPr>
        <p:txBody>
          <a:bodyPr/>
          <a:lstStyle/>
          <a:p>
            <a:r>
              <a:rPr lang="et-EE" sz="3600" dirty="0"/>
              <a:t>Üldine rahulolu riigiteede suvise teehooldusega (%)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AA25434-7A92-7500-F3B0-1E8EF9AB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73" y="1347704"/>
            <a:ext cx="7961053" cy="44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9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vasliaid põhjad">
  <a:themeElements>
    <a:clrScheme name="Kohandatud 1">
      <a:dk1>
        <a:srgbClr val="FFFFFF"/>
      </a:dk1>
      <a:lt1>
        <a:sysClr val="window" lastClr="FFFFFF"/>
      </a:lt1>
      <a:dk2>
        <a:srgbClr val="006EB5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51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uslaidi põhjad koos graafiliste elemnetidega">
  <a:themeElements>
    <a:clrScheme name="Transpordiameti esitlus 2022 värvid">
      <a:dk1>
        <a:srgbClr val="000000"/>
      </a:dk1>
      <a:lt1>
        <a:sysClr val="window" lastClr="FFFFFF"/>
      </a:lt1>
      <a:dk2>
        <a:srgbClr val="006EB5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006EB5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suslaidi põhjad koos piltidega">
  <a:themeElements>
    <a:clrScheme name="Kohandatud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006EB5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heslaidi põhjad">
  <a:themeElements>
    <a:clrScheme name="Transpordiameti esitlus 2022 värvid">
      <a:dk1>
        <a:srgbClr val="000000"/>
      </a:dk1>
      <a:lt1>
        <a:sysClr val="window" lastClr="FFFFFF"/>
      </a:lt1>
      <a:dk2>
        <a:srgbClr val="006EB5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006EB5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ohandatud kujundus">
  <a:themeElements>
    <a:clrScheme name="Kohandatud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006EB5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õpuslaidi põhjad">
  <a:themeElements>
    <a:clrScheme name="Kohandatud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006EB5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ühjad slaidid">
  <a:themeElements>
    <a:clrScheme name="Kohandatud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EB5"/>
      </a:accent1>
      <a:accent2>
        <a:srgbClr val="F0A321"/>
      </a:accent2>
      <a:accent3>
        <a:srgbClr val="293C49"/>
      </a:accent3>
      <a:accent4>
        <a:srgbClr val="CDAFAF"/>
      </a:accent4>
      <a:accent5>
        <a:srgbClr val="357967"/>
      </a:accent5>
      <a:accent6>
        <a:srgbClr val="1790C6"/>
      </a:accent6>
      <a:hlink>
        <a:srgbClr val="E66000"/>
      </a:hlink>
      <a:folHlink>
        <a:srgbClr val="006EB5"/>
      </a:folHlink>
    </a:clrScheme>
    <a:fontScheme name="Transpordiameti esitlus 2022 fond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29A7863DE4B4EB5C2766F6A7DEB39" ma:contentTypeVersion="9" ma:contentTypeDescription="Create a new document." ma:contentTypeScope="" ma:versionID="e76111412c3a43a9d69ad3813f8d715c">
  <xsd:schema xmlns:xsd="http://www.w3.org/2001/XMLSchema" xmlns:xs="http://www.w3.org/2001/XMLSchema" xmlns:p="http://schemas.microsoft.com/office/2006/metadata/properties" xmlns:ns2="58e9f15a-ef35-4b8c-9160-2ef706219a08" xmlns:ns3="00ad7483-47b0-434e-9f6c-b128bbe2d6bf" targetNamespace="http://schemas.microsoft.com/office/2006/metadata/properties" ma:root="true" ma:fieldsID="efb4a1a45f63caabbe66b699edadf159" ns2:_="" ns3:_="">
    <xsd:import namespace="58e9f15a-ef35-4b8c-9160-2ef706219a08"/>
    <xsd:import namespace="00ad7483-47b0-434e-9f6c-b128bbe2d6b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f15a-ef35-4b8c-9160-2ef706219a0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d55beb-d5f5-420d-9f19-47c8caf68d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d7483-47b0-434e-9f6c-b128bbe2d6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4dd0137-432f-4738-b450-4478b25c2b35}" ma:internalName="TaxCatchAll" ma:showField="CatchAllData" ma:web="00ad7483-47b0-434e-9f6c-b128bbe2d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ad7483-47b0-434e-9f6c-b128bbe2d6bf" xsi:nil="true"/>
    <lcf76f155ced4ddcb4097134ff3c332f xmlns="58e9f15a-ef35-4b8c-9160-2ef706219a0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CCC1CF-A0C7-4840-B792-0AF34E0AB2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A81AB-C38A-41A6-BAB1-B72F004DC919}">
  <ds:schemaRefs>
    <ds:schemaRef ds:uri="00ad7483-47b0-434e-9f6c-b128bbe2d6bf"/>
    <ds:schemaRef ds:uri="58e9f15a-ef35-4b8c-9160-2ef706219a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6BD0D0-CDF0-4040-BEBD-143F277F8758}">
  <ds:schemaRefs>
    <ds:schemaRef ds:uri="00ad7483-47b0-434e-9f6c-b128bbe2d6bf"/>
    <ds:schemaRef ds:uri="58e9f15a-ef35-4b8c-9160-2ef706219a0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</TotalTime>
  <Words>768</Words>
  <Application>Microsoft Office PowerPoint</Application>
  <PresentationFormat>Laiekraan</PresentationFormat>
  <Paragraphs>90</Paragraphs>
  <Slides>24</Slides>
  <Notes>23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7</vt:i4>
      </vt:variant>
      <vt:variant>
        <vt:lpstr>Slaidipealkirjad</vt:lpstr>
      </vt:variant>
      <vt:variant>
        <vt:i4>24</vt:i4>
      </vt:variant>
    </vt:vector>
  </HeadingPairs>
  <TitlesOfParts>
    <vt:vector size="37" baseType="lpstr">
      <vt:lpstr>Arial</vt:lpstr>
      <vt:lpstr>Calibri</vt:lpstr>
      <vt:lpstr>Courier New</vt:lpstr>
      <vt:lpstr>Open Sans</vt:lpstr>
      <vt:lpstr>Segoe UI</vt:lpstr>
      <vt:lpstr>Wingdings</vt:lpstr>
      <vt:lpstr>Avasliaid põhjad</vt:lpstr>
      <vt:lpstr>Sisuslaidi põhjad koos graafiliste elemnetidega</vt:lpstr>
      <vt:lpstr>Sisuslaidi põhjad koos piltidega</vt:lpstr>
      <vt:lpstr>Vaheslaidi põhjad</vt:lpstr>
      <vt:lpstr>Kohandatud kujundus</vt:lpstr>
      <vt:lpstr>Lõpuslaidi põhjad</vt:lpstr>
      <vt:lpstr>Tühjad slaidid</vt:lpstr>
      <vt:lpstr>Sõidukiomanike rahulolu riigiteede  suvise teehooldusega  November 2023</vt:lpstr>
      <vt:lpstr>Küsimustik ja valim</vt:lpstr>
      <vt:lpstr>Uuringu korraldamine</vt:lpstr>
      <vt:lpstr>Valim ja vastajate jagunemine</vt:lpstr>
      <vt:lpstr>Rahulolu suvise teehooldusega</vt:lpstr>
      <vt:lpstr>Võrdlus varasemate aastatega</vt:lpstr>
      <vt:lpstr>Rahulolu indeks ja -saldo  maakondades</vt:lpstr>
      <vt:lpstr>Rahulolusaldo maakonniti aastate lõikes</vt:lpstr>
      <vt:lpstr>Üldine rahulolu riigiteede suvise teehooldusega (%)</vt:lpstr>
      <vt:lpstr>Üldine rahulolu riigiteede suvise hooldusega maakonniti 2022 vs 2023 </vt:lpstr>
      <vt:lpstr>Millega peamiselt oldi või ei oldud rahul</vt:lpstr>
      <vt:lpstr>Elukutseliste autojuhtide vastused</vt:lpstr>
      <vt:lpstr>Elukutselised autojuhtid</vt:lpstr>
      <vt:lpstr>Rahulolu suvise teehooldusega </vt:lpstr>
      <vt:lpstr>Elukutseliste autojuhtide rahulolu indeks ja –saldo maakonniti</vt:lpstr>
      <vt:lpstr>Lisaküsimuste vastused  public-link Tableau aruandele</vt:lpstr>
      <vt:lpstr>Kuivõrd nõustute selle maakonna riigiteede, kus peamiselt liiklete, suvise hoolduse kohta käivate väidetega?</vt:lpstr>
      <vt:lpstr>Peamised puudujäägid suvises riigiteede hoolduses</vt:lpstr>
      <vt:lpstr>Riigiteede kruusateede olukord – rahulolu kruusateedel tehtava tolmutõrjega</vt:lpstr>
      <vt:lpstr>Rahulolu katselõigu taimestiku visuaaliga võrreldes tavapärase teepeenra niitmise praktikaga</vt:lpstr>
      <vt:lpstr>Millal võiks teede nõlvade ning müratõkke-vallide teepoolse nõlva niitmine toimuda ajavahemikul aprillist kuni oktoobrini?</vt:lpstr>
      <vt:lpstr>Kanalid tee- ja liiklusolude kohta info saamiseks</vt:lpstr>
      <vt:lpstr>Maanteedele paigaldatud muutuva teabega liiklusmärkidel kuvatava info vastavus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Aive Koplus</dc:creator>
  <cp:lastModifiedBy>Martina Rihkrand</cp:lastModifiedBy>
  <cp:revision>3</cp:revision>
  <dcterms:created xsi:type="dcterms:W3CDTF">2022-10-04T06:41:32Z</dcterms:created>
  <dcterms:modified xsi:type="dcterms:W3CDTF">2023-11-24T11:12:48Z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0x01010074A29A7863DE4B4EB5C2766F6A7DEB39</vt:lpwstr>
  </property>
</Properties>
</file>