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7099300" cy="10234613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 smtClean="0"/>
              <a:t>Klõpsake laadi muutmiseks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6F9A4-B7C7-477E-856C-C5064109B448}" type="datetimeFigureOut">
              <a:rPr lang="et-EE" smtClean="0"/>
              <a:t>4.06.2019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A33C-51C1-47A6-8FF4-D853B98610C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356037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6F9A4-B7C7-477E-856C-C5064109B448}" type="datetimeFigureOut">
              <a:rPr lang="et-EE" smtClean="0"/>
              <a:t>4.06.2019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A33C-51C1-47A6-8FF4-D853B98610C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7284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6F9A4-B7C7-477E-856C-C5064109B448}" type="datetimeFigureOut">
              <a:rPr lang="et-EE" smtClean="0"/>
              <a:t>4.06.2019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A33C-51C1-47A6-8FF4-D853B98610C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42630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6F9A4-B7C7-477E-856C-C5064109B448}" type="datetimeFigureOut">
              <a:rPr lang="et-EE" smtClean="0"/>
              <a:t>4.06.2019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A33C-51C1-47A6-8FF4-D853B98610C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794364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6F9A4-B7C7-477E-856C-C5064109B448}" type="datetimeFigureOut">
              <a:rPr lang="et-EE" smtClean="0"/>
              <a:t>4.06.2019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A33C-51C1-47A6-8FF4-D853B98610C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40968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6F9A4-B7C7-477E-856C-C5064109B448}" type="datetimeFigureOut">
              <a:rPr lang="et-EE" smtClean="0"/>
              <a:t>4.06.2019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A33C-51C1-47A6-8FF4-D853B98610C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758683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6" name="Sisu kohatäid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7" name="Kuupäeva kohatäid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6F9A4-B7C7-477E-856C-C5064109B448}" type="datetimeFigureOut">
              <a:rPr lang="et-EE" smtClean="0"/>
              <a:t>4.06.2019</a:t>
            </a:fld>
            <a:endParaRPr lang="et-EE"/>
          </a:p>
        </p:txBody>
      </p:sp>
      <p:sp>
        <p:nvSpPr>
          <p:cNvPr id="8" name="Jaluse kohatäid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aidinumbri kohatä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A33C-51C1-47A6-8FF4-D853B98610C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998317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Kuupäeva kohatäid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6F9A4-B7C7-477E-856C-C5064109B448}" type="datetimeFigureOut">
              <a:rPr lang="et-EE" smtClean="0"/>
              <a:t>4.06.2019</a:t>
            </a:fld>
            <a:endParaRPr lang="et-EE"/>
          </a:p>
        </p:txBody>
      </p:sp>
      <p:sp>
        <p:nvSpPr>
          <p:cNvPr id="4" name="Jaluse kohatäid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aidinumbri kohatä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A33C-51C1-47A6-8FF4-D853B98610C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926468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upäeva kohatäid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6F9A4-B7C7-477E-856C-C5064109B448}" type="datetimeFigureOut">
              <a:rPr lang="et-EE" smtClean="0"/>
              <a:t>4.06.2019</a:t>
            </a:fld>
            <a:endParaRPr lang="et-EE"/>
          </a:p>
        </p:txBody>
      </p:sp>
      <p:sp>
        <p:nvSpPr>
          <p:cNvPr id="3" name="Jaluse kohatäid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A33C-51C1-47A6-8FF4-D853B98610C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11894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6F9A4-B7C7-477E-856C-C5064109B448}" type="datetimeFigureOut">
              <a:rPr lang="et-EE" smtClean="0"/>
              <a:t>4.06.2019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A33C-51C1-47A6-8FF4-D853B98610C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194728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Pildi kohatäi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6F9A4-B7C7-477E-856C-C5064109B448}" type="datetimeFigureOut">
              <a:rPr lang="et-EE" smtClean="0"/>
              <a:t>4.06.2019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A33C-51C1-47A6-8FF4-D853B98610C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743891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ja kohatäid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6F9A4-B7C7-477E-856C-C5064109B448}" type="datetimeFigureOut">
              <a:rPr lang="et-EE" smtClean="0"/>
              <a:t>4.06.2019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BA33C-51C1-47A6-8FF4-D853B98610C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9382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gis.vta.ee/nutimeri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adam.vta.ee/teenused/tm/index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6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t-EE" b="1" dirty="0" smtClean="0">
                <a:solidFill>
                  <a:srgbClr val="0070C0"/>
                </a:solidFill>
              </a:rPr>
              <a:t>Kuidas teha navigatsioonikaartidele korrektuure</a:t>
            </a:r>
            <a:endParaRPr lang="et-EE" b="1" dirty="0">
              <a:solidFill>
                <a:srgbClr val="0070C0"/>
              </a:solidFill>
            </a:endParaRPr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xfrm>
            <a:off x="1524000" y="4531895"/>
            <a:ext cx="9144000" cy="1335504"/>
          </a:xfrm>
        </p:spPr>
        <p:txBody>
          <a:bodyPr/>
          <a:lstStyle/>
          <a:p>
            <a:r>
              <a:rPr lang="et-EE" dirty="0" smtClean="0"/>
              <a:t>Gabriela Kotsulim</a:t>
            </a:r>
          </a:p>
          <a:p>
            <a:r>
              <a:rPr lang="et-EE" dirty="0"/>
              <a:t>p</a:t>
            </a:r>
            <a:r>
              <a:rPr lang="et-EE" dirty="0" smtClean="0"/>
              <a:t>eakartograafiaspetsialist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33664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6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l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770" y="0"/>
            <a:ext cx="4844459" cy="6858000"/>
          </a:xfrm>
          <a:prstGeom prst="rect">
            <a:avLst/>
          </a:prstGeom>
        </p:spPr>
      </p:pic>
      <p:pic>
        <p:nvPicPr>
          <p:cNvPr id="6" name="Pil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608" y="0"/>
            <a:ext cx="4770783" cy="6858000"/>
          </a:xfrm>
          <a:prstGeom prst="rect">
            <a:avLst/>
          </a:prstGeom>
        </p:spPr>
      </p:pic>
      <p:pic>
        <p:nvPicPr>
          <p:cNvPr id="2" name="Pilt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676775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60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6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317"/>
            <a:ext cx="12192000" cy="2149506"/>
          </a:xfrm>
          <a:prstGeom prst="rect">
            <a:avLst/>
          </a:prstGeom>
        </p:spPr>
      </p:pic>
      <p:pic>
        <p:nvPicPr>
          <p:cNvPr id="7" name="Pilt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" y="2989145"/>
            <a:ext cx="11944350" cy="2381250"/>
          </a:xfrm>
          <a:prstGeom prst="rect">
            <a:avLst/>
          </a:prstGeom>
        </p:spPr>
      </p:pic>
      <p:sp>
        <p:nvSpPr>
          <p:cNvPr id="3" name="Ristkülik 2"/>
          <p:cNvSpPr/>
          <p:nvPr/>
        </p:nvSpPr>
        <p:spPr>
          <a:xfrm>
            <a:off x="3484345" y="3994484"/>
            <a:ext cx="3907857" cy="31763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6255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6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975" y="0"/>
            <a:ext cx="4866050" cy="6858000"/>
          </a:xfrm>
          <a:prstGeom prst="rect">
            <a:avLst/>
          </a:prstGeom>
        </p:spPr>
      </p:pic>
      <p:sp>
        <p:nvSpPr>
          <p:cNvPr id="5" name="Ristkülik 4"/>
          <p:cNvSpPr/>
          <p:nvPr/>
        </p:nvSpPr>
        <p:spPr>
          <a:xfrm>
            <a:off x="3388093" y="5698156"/>
            <a:ext cx="2666198" cy="115984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6" name="Pil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125" y="4812"/>
            <a:ext cx="11539749" cy="6858000"/>
          </a:xfrm>
          <a:prstGeom prst="rect">
            <a:avLst/>
          </a:prstGeom>
        </p:spPr>
      </p:pic>
      <p:sp>
        <p:nvSpPr>
          <p:cNvPr id="8" name="Ristkülik 7"/>
          <p:cNvSpPr/>
          <p:nvPr/>
        </p:nvSpPr>
        <p:spPr>
          <a:xfrm>
            <a:off x="326125" y="5938787"/>
            <a:ext cx="10954683" cy="73152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cxnSp>
        <p:nvCxnSpPr>
          <p:cNvPr id="10" name="Sirgkonnektor 9"/>
          <p:cNvCxnSpPr/>
          <p:nvPr/>
        </p:nvCxnSpPr>
        <p:spPr>
          <a:xfrm>
            <a:off x="5545753" y="6137108"/>
            <a:ext cx="0" cy="52938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lt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417" y="4798946"/>
            <a:ext cx="4191000" cy="352425"/>
          </a:xfrm>
          <a:prstGeom prst="rect">
            <a:avLst/>
          </a:prstGeom>
        </p:spPr>
      </p:pic>
      <p:sp>
        <p:nvSpPr>
          <p:cNvPr id="16" name="Ristkülik 15"/>
          <p:cNvSpPr/>
          <p:nvPr/>
        </p:nvSpPr>
        <p:spPr>
          <a:xfrm>
            <a:off x="2454442" y="4737134"/>
            <a:ext cx="356135" cy="41423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17" name="Ristkülik 16"/>
          <p:cNvSpPr/>
          <p:nvPr/>
        </p:nvSpPr>
        <p:spPr>
          <a:xfrm>
            <a:off x="4369869" y="4737134"/>
            <a:ext cx="351323" cy="41423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18" name="Pilt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136" y="5206666"/>
            <a:ext cx="3968534" cy="480661"/>
          </a:xfrm>
          <a:prstGeom prst="rect">
            <a:avLst/>
          </a:prstGeom>
        </p:spPr>
      </p:pic>
      <p:sp>
        <p:nvSpPr>
          <p:cNvPr id="20" name="Paremlooksulg 19"/>
          <p:cNvSpPr/>
          <p:nvPr/>
        </p:nvSpPr>
        <p:spPr>
          <a:xfrm rot="16200000">
            <a:off x="5262689" y="5465819"/>
            <a:ext cx="436195" cy="989800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7" name="Pilt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9499" y="6361697"/>
            <a:ext cx="3467100" cy="247650"/>
          </a:xfrm>
          <a:prstGeom prst="rect">
            <a:avLst/>
          </a:prstGeom>
        </p:spPr>
      </p:pic>
      <p:sp>
        <p:nvSpPr>
          <p:cNvPr id="9" name="Paremlooksulg 8"/>
          <p:cNvSpPr/>
          <p:nvPr/>
        </p:nvSpPr>
        <p:spPr>
          <a:xfrm rot="5400000">
            <a:off x="5096091" y="6188565"/>
            <a:ext cx="335584" cy="563739"/>
          </a:xfrm>
          <a:prstGeom prst="rightBrac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13" name="Pilt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2670" y="6638227"/>
            <a:ext cx="600827" cy="205346"/>
          </a:xfrm>
          <a:prstGeom prst="rect">
            <a:avLst/>
          </a:prstGeom>
        </p:spPr>
      </p:pic>
      <p:pic>
        <p:nvPicPr>
          <p:cNvPr id="19" name="Pilt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4816" y="5417921"/>
            <a:ext cx="628650" cy="247650"/>
          </a:xfrm>
          <a:prstGeom prst="rect">
            <a:avLst/>
          </a:prstGeom>
        </p:spPr>
      </p:pic>
      <p:pic>
        <p:nvPicPr>
          <p:cNvPr id="22" name="Pilt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6437" y="5040254"/>
            <a:ext cx="480060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83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6" grpId="0" animBg="1"/>
      <p:bldP spid="17" grpId="0" animBg="1"/>
      <p:bldP spid="20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6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598" y="0"/>
            <a:ext cx="7696804" cy="6858000"/>
          </a:xfrm>
          <a:prstGeom prst="rect">
            <a:avLst/>
          </a:prstGeom>
        </p:spPr>
      </p:pic>
      <p:pic>
        <p:nvPicPr>
          <p:cNvPr id="5" name="Pil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2472" y="0"/>
            <a:ext cx="6567055" cy="6858000"/>
          </a:xfrm>
          <a:prstGeom prst="rect">
            <a:avLst/>
          </a:prstGeom>
        </p:spPr>
      </p:pic>
      <p:sp>
        <p:nvSpPr>
          <p:cNvPr id="7" name="Ristkülik 6"/>
          <p:cNvSpPr/>
          <p:nvPr/>
        </p:nvSpPr>
        <p:spPr>
          <a:xfrm>
            <a:off x="7251032" y="3553326"/>
            <a:ext cx="705852" cy="5534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8" name="Pilt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0471" y="2345405"/>
            <a:ext cx="2247900" cy="1381125"/>
          </a:xfrm>
          <a:prstGeom prst="rect">
            <a:avLst/>
          </a:prstGeom>
        </p:spPr>
      </p:pic>
      <p:pic>
        <p:nvPicPr>
          <p:cNvPr id="9" name="Pilt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4726" y="1395663"/>
            <a:ext cx="5774018" cy="430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30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6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49" y="0"/>
            <a:ext cx="110849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28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6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stkülik 1"/>
          <p:cNvSpPr/>
          <p:nvPr/>
        </p:nvSpPr>
        <p:spPr>
          <a:xfrm>
            <a:off x="3023938" y="156228"/>
            <a:ext cx="50853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2800" dirty="0">
                <a:hlinkClick r:id="rId2"/>
              </a:rPr>
              <a:t>https://gis.vta.ee/nutimeri/</a:t>
            </a:r>
            <a:endParaRPr lang="et-EE" sz="2800" dirty="0"/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620" y="667615"/>
            <a:ext cx="7012724" cy="6190385"/>
          </a:xfrm>
          <a:prstGeom prst="rect">
            <a:avLst/>
          </a:prstGeom>
        </p:spPr>
      </p:pic>
      <p:pic>
        <p:nvPicPr>
          <p:cNvPr id="5" name="Pilt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2317" y="1249279"/>
            <a:ext cx="2695575" cy="381000"/>
          </a:xfrm>
          <a:prstGeom prst="rect">
            <a:avLst/>
          </a:prstGeom>
        </p:spPr>
      </p:pic>
      <p:sp>
        <p:nvSpPr>
          <p:cNvPr id="3" name="Ristkülik 2"/>
          <p:cNvSpPr/>
          <p:nvPr/>
        </p:nvSpPr>
        <p:spPr>
          <a:xfrm>
            <a:off x="2783305" y="1179095"/>
            <a:ext cx="2125579" cy="4511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6" name="Pilt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7026" y="-26405"/>
            <a:ext cx="7821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06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6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stkülik 2"/>
          <p:cNvSpPr/>
          <p:nvPr/>
        </p:nvSpPr>
        <p:spPr>
          <a:xfrm>
            <a:off x="1243264" y="2671011"/>
            <a:ext cx="9849852" cy="1030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t-EE" sz="6000" dirty="0">
                <a:solidFill>
                  <a:srgbClr val="2E75B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Põnevat korrigeerimist!</a:t>
            </a:r>
            <a:endParaRPr lang="et-EE" sz="6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4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6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462015" y="150212"/>
            <a:ext cx="9567511" cy="571683"/>
          </a:xfrm>
        </p:spPr>
        <p:txBody>
          <a:bodyPr>
            <a:normAutofit fontScale="90000"/>
          </a:bodyPr>
          <a:lstStyle/>
          <a:p>
            <a:r>
              <a:rPr lang="et-EE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Tee kindlaks, mis on viimane sinu kaardil kasutatud TM</a:t>
            </a:r>
            <a:endParaRPr lang="et-E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lapealkiri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7" name="Pealkiri 1"/>
          <p:cNvSpPr txBox="1">
            <a:spLocks/>
          </p:cNvSpPr>
          <p:nvPr/>
        </p:nvSpPr>
        <p:spPr>
          <a:xfrm>
            <a:off x="529390" y="721895"/>
            <a:ext cx="8980370" cy="5197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t-EE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Paberkaardil asub teave TM-i kohta all vasakus nurgas:</a:t>
            </a:r>
            <a:endParaRPr lang="et-E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lt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730" y="1241659"/>
            <a:ext cx="10381867" cy="5426742"/>
          </a:xfrm>
          <a:prstGeom prst="rect">
            <a:avLst/>
          </a:prstGeom>
        </p:spPr>
      </p:pic>
      <p:sp>
        <p:nvSpPr>
          <p:cNvPr id="9" name="Ristkülik 8"/>
          <p:cNvSpPr/>
          <p:nvPr/>
        </p:nvSpPr>
        <p:spPr>
          <a:xfrm>
            <a:off x="635267" y="6237171"/>
            <a:ext cx="1742173" cy="50051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10" name="Pilt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945" y="1933575"/>
            <a:ext cx="7000875" cy="4924425"/>
          </a:xfrm>
          <a:prstGeom prst="rect">
            <a:avLst/>
          </a:prstGeom>
        </p:spPr>
      </p:pic>
      <p:sp>
        <p:nvSpPr>
          <p:cNvPr id="11" name="Ristkülik 10"/>
          <p:cNvSpPr/>
          <p:nvPr/>
        </p:nvSpPr>
        <p:spPr>
          <a:xfrm>
            <a:off x="4649002" y="5804034"/>
            <a:ext cx="3397718" cy="43313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6083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6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lt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36" y="721091"/>
            <a:ext cx="11154076" cy="6143094"/>
          </a:xfrm>
          <a:prstGeom prst="rect">
            <a:avLst/>
          </a:prstGeom>
        </p:spPr>
      </p:pic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481265" y="150212"/>
            <a:ext cx="7353699" cy="571683"/>
          </a:xfrm>
        </p:spPr>
        <p:txBody>
          <a:bodyPr>
            <a:normAutofit fontScale="90000"/>
          </a:bodyPr>
          <a:lstStyle/>
          <a:p>
            <a:r>
              <a:rPr lang="et-EE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Kaardiatlases on info KASUTAJALE lehel:</a:t>
            </a:r>
            <a:endParaRPr lang="et-E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lt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9" y="721895"/>
            <a:ext cx="11777742" cy="5701372"/>
          </a:xfrm>
          <a:prstGeom prst="rect">
            <a:avLst/>
          </a:prstGeom>
        </p:spPr>
      </p:pic>
      <p:sp>
        <p:nvSpPr>
          <p:cNvPr id="4" name="Ristkülik 3"/>
          <p:cNvSpPr/>
          <p:nvPr/>
        </p:nvSpPr>
        <p:spPr>
          <a:xfrm>
            <a:off x="5447899" y="1260909"/>
            <a:ext cx="731520" cy="173255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5" name="Ristkülik 4"/>
          <p:cNvSpPr/>
          <p:nvPr/>
        </p:nvSpPr>
        <p:spPr>
          <a:xfrm>
            <a:off x="211756" y="1434164"/>
            <a:ext cx="1857676" cy="12512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11" name="Pilt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0999" y="1634372"/>
            <a:ext cx="588645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60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6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06" y="673768"/>
            <a:ext cx="10096500" cy="4467225"/>
          </a:xfrm>
          <a:prstGeom prst="rect">
            <a:avLst/>
          </a:prstGeom>
        </p:spPr>
      </p:pic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481265" y="163629"/>
            <a:ext cx="11444436" cy="510139"/>
          </a:xfrm>
        </p:spPr>
        <p:txBody>
          <a:bodyPr>
            <a:normAutofit fontScale="90000"/>
          </a:bodyPr>
          <a:lstStyle/>
          <a:p>
            <a:pPr algn="l"/>
            <a:r>
              <a:rPr lang="et-EE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Seejärel mine lehele: </a:t>
            </a:r>
            <a:r>
              <a:rPr lang="et-EE" sz="3200" u="sng" dirty="0">
                <a:hlinkClick r:id="rId3"/>
              </a:rPr>
              <a:t>http://adam.vta.ee/teenused/tm/index.html</a:t>
            </a:r>
            <a:endParaRPr lang="et-E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lt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506" y="673768"/>
            <a:ext cx="10596794" cy="600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83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6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481264" y="163629"/>
            <a:ext cx="11482937" cy="818148"/>
          </a:xfrm>
        </p:spPr>
        <p:txBody>
          <a:bodyPr>
            <a:normAutofit fontScale="90000"/>
          </a:bodyPr>
          <a:lstStyle/>
          <a:p>
            <a:pPr algn="l"/>
            <a:r>
              <a:rPr lang="et-EE" sz="3200" dirty="0"/>
              <a:t>Hea ülevaate annab iga aasta </a:t>
            </a:r>
            <a:r>
              <a:rPr lang="et-EE" sz="3200" b="1" dirty="0"/>
              <a:t>TM No.12-…..</a:t>
            </a:r>
            <a:r>
              <a:rPr lang="et-EE" sz="3200" b="1" dirty="0" err="1"/>
              <a:t>pdf</a:t>
            </a:r>
            <a:r>
              <a:rPr lang="et-EE" sz="3200" b="1" dirty="0"/>
              <a:t>  </a:t>
            </a:r>
            <a:r>
              <a:rPr lang="et-EE" sz="3200" dirty="0"/>
              <a:t>- seal on võetud kogu aasta TM-d kokku</a:t>
            </a:r>
            <a:r>
              <a:rPr lang="et-EE" sz="3200" dirty="0" smtClean="0"/>
              <a:t>. </a:t>
            </a:r>
            <a:endParaRPr lang="et-E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ealkiri 1"/>
          <p:cNvSpPr txBox="1">
            <a:spLocks/>
          </p:cNvSpPr>
          <p:nvPr/>
        </p:nvSpPr>
        <p:spPr>
          <a:xfrm>
            <a:off x="481264" y="981777"/>
            <a:ext cx="11482937" cy="8181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t-EE" sz="3100" dirty="0"/>
              <a:t>Näiteks „Eesti </a:t>
            </a:r>
            <a:r>
              <a:rPr lang="et-EE" sz="3200" dirty="0"/>
              <a:t>merekaardid</a:t>
            </a:r>
            <a:r>
              <a:rPr lang="et-EE" sz="3100" dirty="0"/>
              <a:t>“ 2 osa korrigeerimiseks tuleb läbi vaadata TM-d alates </a:t>
            </a:r>
            <a:r>
              <a:rPr lang="et-EE" sz="3100" dirty="0" smtClean="0"/>
              <a:t>01.06.2015. </a:t>
            </a:r>
            <a:r>
              <a:rPr lang="et-EE" sz="3100" dirty="0"/>
              <a:t>TM No. 12-2015.pdf-is on näha millised TM-id tuleb lisada</a:t>
            </a:r>
            <a:r>
              <a:rPr lang="et-EE" sz="3600" dirty="0"/>
              <a:t>:</a:t>
            </a:r>
            <a:endParaRPr lang="et-E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1111"/>
            <a:ext cx="12134850" cy="266700"/>
          </a:xfrm>
          <a:prstGeom prst="rect">
            <a:avLst/>
          </a:prstGeom>
        </p:spPr>
      </p:pic>
      <p:pic>
        <p:nvPicPr>
          <p:cNvPr id="7" name="Pilt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529" y="2379846"/>
            <a:ext cx="8450980" cy="1294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lt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131" y="4108983"/>
            <a:ext cx="7115776" cy="16276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548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6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l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002" y="293264"/>
            <a:ext cx="12192000" cy="130551"/>
          </a:xfrm>
          <a:prstGeom prst="rect">
            <a:avLst/>
          </a:prstGeom>
        </p:spPr>
      </p:pic>
      <p:sp>
        <p:nvSpPr>
          <p:cNvPr id="9" name="Ristkülik 8"/>
          <p:cNvSpPr/>
          <p:nvPr/>
        </p:nvSpPr>
        <p:spPr>
          <a:xfrm>
            <a:off x="10443411" y="163629"/>
            <a:ext cx="1748589" cy="44276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10" name="Pilt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436" y="553450"/>
            <a:ext cx="7350180" cy="6259852"/>
          </a:xfrm>
          <a:prstGeom prst="rect">
            <a:avLst/>
          </a:prstGeom>
        </p:spPr>
      </p:pic>
      <p:pic>
        <p:nvPicPr>
          <p:cNvPr id="2" name="Pilt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6816" y="606392"/>
            <a:ext cx="5715000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3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6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183" y="0"/>
            <a:ext cx="5301633" cy="6858000"/>
          </a:xfrm>
          <a:prstGeom prst="rect">
            <a:avLst/>
          </a:prstGeom>
        </p:spPr>
      </p:pic>
      <p:pic>
        <p:nvPicPr>
          <p:cNvPr id="3" name="Pilt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5184" y="-238156"/>
            <a:ext cx="5301632" cy="7096156"/>
          </a:xfrm>
          <a:prstGeom prst="rect">
            <a:avLst/>
          </a:prstGeom>
        </p:spPr>
      </p:pic>
      <p:pic>
        <p:nvPicPr>
          <p:cNvPr id="4" name="Pilt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269" y="0"/>
            <a:ext cx="5149460" cy="6858000"/>
          </a:xfrm>
          <a:prstGeom prst="rect">
            <a:avLst/>
          </a:prstGeom>
        </p:spPr>
      </p:pic>
      <p:pic>
        <p:nvPicPr>
          <p:cNvPr id="5" name="Pilt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1268" y="0"/>
            <a:ext cx="5139540" cy="6858000"/>
          </a:xfrm>
          <a:prstGeom prst="rect">
            <a:avLst/>
          </a:prstGeom>
        </p:spPr>
      </p:pic>
      <p:pic>
        <p:nvPicPr>
          <p:cNvPr id="7" name="Pilt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3238" y="0"/>
            <a:ext cx="52255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5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6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l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8667" y="0"/>
            <a:ext cx="4754665" cy="6858000"/>
          </a:xfrm>
          <a:prstGeom prst="rect">
            <a:avLst/>
          </a:prstGeom>
        </p:spPr>
      </p:pic>
      <p:pic>
        <p:nvPicPr>
          <p:cNvPr id="8" name="Pilt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025" y="0"/>
            <a:ext cx="4813949" cy="6858000"/>
          </a:xfrm>
          <a:prstGeom prst="rect">
            <a:avLst/>
          </a:prstGeom>
        </p:spPr>
      </p:pic>
      <p:sp>
        <p:nvSpPr>
          <p:cNvPr id="9" name="Ristkülik 8"/>
          <p:cNvSpPr/>
          <p:nvPr/>
        </p:nvSpPr>
        <p:spPr>
          <a:xfrm>
            <a:off x="3965608" y="6429676"/>
            <a:ext cx="3590224" cy="1155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10" name="Pilt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59241"/>
            <a:ext cx="12192000" cy="3339518"/>
          </a:xfrm>
          <a:prstGeom prst="rect">
            <a:avLst/>
          </a:prstGeom>
        </p:spPr>
      </p:pic>
      <p:sp>
        <p:nvSpPr>
          <p:cNvPr id="11" name="Ristkülik 10"/>
          <p:cNvSpPr/>
          <p:nvPr/>
        </p:nvSpPr>
        <p:spPr>
          <a:xfrm>
            <a:off x="0" y="4283242"/>
            <a:ext cx="10818796" cy="35613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12" name="Ovaal 11"/>
          <p:cNvSpPr/>
          <p:nvPr/>
        </p:nvSpPr>
        <p:spPr>
          <a:xfrm>
            <a:off x="6853187" y="4283242"/>
            <a:ext cx="702645" cy="356135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26370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6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2238375"/>
            <a:ext cx="11944350" cy="2381250"/>
          </a:xfrm>
          <a:prstGeom prst="rect">
            <a:avLst/>
          </a:prstGeom>
        </p:spPr>
      </p:pic>
      <p:sp>
        <p:nvSpPr>
          <p:cNvPr id="3" name="Ristkülik 2"/>
          <p:cNvSpPr/>
          <p:nvPr/>
        </p:nvSpPr>
        <p:spPr>
          <a:xfrm>
            <a:off x="3676851" y="2810577"/>
            <a:ext cx="1453414" cy="47163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4" name="Ristkülik 3"/>
          <p:cNvSpPr/>
          <p:nvPr/>
        </p:nvSpPr>
        <p:spPr>
          <a:xfrm>
            <a:off x="2454442" y="4148488"/>
            <a:ext cx="1318661" cy="3657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54003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1239</TotalTime>
  <Words>90</Words>
  <Application>Microsoft Office PowerPoint</Application>
  <PresentationFormat>Laiekraan</PresentationFormat>
  <Paragraphs>11</Paragraphs>
  <Slides>16</Slides>
  <Notes>0</Notes>
  <HiddenSlides>0</HiddenSlides>
  <MMClips>0</MMClips>
  <ScaleCrop>false</ScaleCrop>
  <HeadingPairs>
    <vt:vector size="6" baseType="variant">
      <vt:variant>
        <vt:lpstr>Kasutatud fondid</vt:lpstr>
      </vt:variant>
      <vt:variant>
        <vt:i4>4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Office'i kujundus</vt:lpstr>
      <vt:lpstr>Kuidas teha navigatsioonikaartidele korrektuure</vt:lpstr>
      <vt:lpstr>Tee kindlaks, mis on viimane sinu kaardil kasutatud TM</vt:lpstr>
      <vt:lpstr>Kaardiatlases on info KASUTAJALE lehel:</vt:lpstr>
      <vt:lpstr>Seejärel mine lehele: http://adam.vta.ee/teenused/tm/index.html</vt:lpstr>
      <vt:lpstr>Hea ülevaate annab iga aasta TM No.12-…..pdf  - seal on võetud kogu aasta TM-d kokku. 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Kuidas teha navigatsioonikaartidele korrektuure</dc:title>
  <dc:creator>Gabriela Kotsulim</dc:creator>
  <cp:lastModifiedBy>Gabriela Kotsulim</cp:lastModifiedBy>
  <cp:revision>58</cp:revision>
  <cp:lastPrinted>2019-05-23T16:02:37Z</cp:lastPrinted>
  <dcterms:created xsi:type="dcterms:W3CDTF">2019-05-23T15:00:52Z</dcterms:created>
  <dcterms:modified xsi:type="dcterms:W3CDTF">2019-06-04T11:17:53Z</dcterms:modified>
</cp:coreProperties>
</file>